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41"/>
  </p:notesMasterIdLst>
  <p:sldIdLst>
    <p:sldId id="541" r:id="rId2"/>
    <p:sldId id="381" r:id="rId3"/>
    <p:sldId id="519" r:id="rId4"/>
    <p:sldId id="382" r:id="rId5"/>
    <p:sldId id="306" r:id="rId6"/>
    <p:sldId id="311" r:id="rId7"/>
    <p:sldId id="303" r:id="rId8"/>
    <p:sldId id="305" r:id="rId9"/>
    <p:sldId id="304" r:id="rId10"/>
    <p:sldId id="310" r:id="rId11"/>
    <p:sldId id="312" r:id="rId12"/>
    <p:sldId id="313" r:id="rId13"/>
    <p:sldId id="366" r:id="rId14"/>
    <p:sldId id="314" r:id="rId15"/>
    <p:sldId id="307" r:id="rId16"/>
    <p:sldId id="308" r:id="rId17"/>
    <p:sldId id="309" r:id="rId18"/>
    <p:sldId id="315" r:id="rId19"/>
    <p:sldId id="316" r:id="rId20"/>
    <p:sldId id="345" r:id="rId21"/>
    <p:sldId id="346" r:id="rId22"/>
    <p:sldId id="348" r:id="rId23"/>
    <p:sldId id="347" r:id="rId24"/>
    <p:sldId id="350" r:id="rId25"/>
    <p:sldId id="349" r:id="rId26"/>
    <p:sldId id="542" r:id="rId27"/>
    <p:sldId id="353" r:id="rId28"/>
    <p:sldId id="352" r:id="rId29"/>
    <p:sldId id="356" r:id="rId30"/>
    <p:sldId id="354" r:id="rId31"/>
    <p:sldId id="355" r:id="rId32"/>
    <p:sldId id="357" r:id="rId33"/>
    <p:sldId id="358" r:id="rId34"/>
    <p:sldId id="361" r:id="rId35"/>
    <p:sldId id="359" r:id="rId36"/>
    <p:sldId id="543" r:id="rId37"/>
    <p:sldId id="360" r:id="rId38"/>
    <p:sldId id="544" r:id="rId39"/>
    <p:sldId id="54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E84963-1569-4AEC-9F96-909856461B22}">
          <p14:sldIdLst>
            <p14:sldId id="541"/>
            <p14:sldId id="381"/>
            <p14:sldId id="519"/>
            <p14:sldId id="382"/>
          </p14:sldIdLst>
        </p14:section>
        <p14:section name="Components of financial statements" id="{4C70AB42-00A9-4BA2-85CC-FE2A44F4B827}">
          <p14:sldIdLst>
            <p14:sldId id="306"/>
            <p14:sldId id="311"/>
            <p14:sldId id="303"/>
            <p14:sldId id="305"/>
            <p14:sldId id="304"/>
            <p14:sldId id="310"/>
            <p14:sldId id="312"/>
            <p14:sldId id="313"/>
            <p14:sldId id="366"/>
          </p14:sldIdLst>
        </p14:section>
        <p14:section name="Users of financial statements" id="{F0282FBB-59D5-43D9-B8F6-823C1E5C5896}">
          <p14:sldIdLst>
            <p14:sldId id="314"/>
            <p14:sldId id="307"/>
            <p14:sldId id="308"/>
            <p14:sldId id="309"/>
          </p14:sldIdLst>
        </p14:section>
        <p14:section name="Elements of financial statements" id="{DAFCEAC3-593C-4883-AF0E-0B3A231DB7C2}">
          <p14:sldIdLst>
            <p14:sldId id="315"/>
            <p14:sldId id="316"/>
            <p14:sldId id="345"/>
            <p14:sldId id="346"/>
            <p14:sldId id="348"/>
            <p14:sldId id="347"/>
            <p14:sldId id="350"/>
            <p14:sldId id="349"/>
            <p14:sldId id="542"/>
            <p14:sldId id="353"/>
            <p14:sldId id="352"/>
            <p14:sldId id="356"/>
            <p14:sldId id="354"/>
            <p14:sldId id="355"/>
            <p14:sldId id="357"/>
            <p14:sldId id="358"/>
            <p14:sldId id="361"/>
            <p14:sldId id="359"/>
            <p14:sldId id="543"/>
            <p14:sldId id="360"/>
          </p14:sldIdLst>
        </p14:section>
        <p14:section name="Practicum" id="{3F95D2F7-6D71-4EF3-A6E2-B663CB75466A}">
          <p14:sldIdLst>
            <p14:sldId id="544"/>
          </p14:sldIdLst>
        </p14:section>
        <p14:section name="The end" id="{FB252476-0AAC-408F-97D4-BE0F87021F5E}">
          <p14:sldIdLst>
            <p14:sldId id="5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44" autoAdjust="0"/>
    <p:restoredTop sz="95226" autoAdjust="0"/>
  </p:normalViewPr>
  <p:slideViewPr>
    <p:cSldViewPr snapToGrid="0">
      <p:cViewPr varScale="1">
        <p:scale>
          <a:sx n="124" d="100"/>
          <a:sy n="124" d="100"/>
        </p:scale>
        <p:origin x="192" y="240"/>
      </p:cViewPr>
      <p:guideLst/>
    </p:cSldViewPr>
  </p:slideViewPr>
  <p:notesTextViewPr>
    <p:cViewPr>
      <p:scale>
        <a:sx n="75" d="100"/>
        <a:sy n="75" d="100"/>
      </p:scale>
      <p:origin x="0" y="0"/>
    </p:cViewPr>
  </p:notesTextViewPr>
  <p:sorterViewPr>
    <p:cViewPr>
      <p:scale>
        <a:sx n="100" d="100"/>
        <a:sy n="100" d="100"/>
      </p:scale>
      <p:origin x="0" y="-166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diagrams/_rels/data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EC0382-CE57-40B4-9842-D14AF7BCE5B8}" type="doc">
      <dgm:prSet loTypeId="urn:microsoft.com/office/officeart/2009/layout/CircleArrowProcess" loCatId="process" qsTypeId="urn:microsoft.com/office/officeart/2005/8/quickstyle/simple1" qsCatId="simple" csTypeId="urn:microsoft.com/office/officeart/2005/8/colors/accent1_1" csCatId="accent1" phldr="1"/>
      <dgm:spPr/>
      <dgm:t>
        <a:bodyPr/>
        <a:lstStyle/>
        <a:p>
          <a:endParaRPr lang="en-US"/>
        </a:p>
      </dgm:t>
    </dgm:pt>
    <dgm:pt modelId="{3793EE76-ED6E-4F99-9EB4-FBE6E14F47B5}">
      <dgm:prSet/>
      <dgm:spPr/>
      <dgm:t>
        <a:bodyPr/>
        <a:lstStyle/>
        <a:p>
          <a:pPr rtl="0"/>
          <a:r>
            <a:rPr lang="en-US" dirty="0"/>
            <a:t>Financial Statements</a:t>
          </a:r>
        </a:p>
      </dgm:t>
    </dgm:pt>
    <dgm:pt modelId="{D3B96399-E2A8-4FCD-8944-70C6E08632A8}" type="parTrans" cxnId="{B5A41B30-B68D-4CD2-BF27-A3B58AB3DB33}">
      <dgm:prSet/>
      <dgm:spPr/>
      <dgm:t>
        <a:bodyPr/>
        <a:lstStyle/>
        <a:p>
          <a:endParaRPr lang="en-US">
            <a:solidFill>
              <a:schemeClr val="tx1"/>
            </a:solidFill>
          </a:endParaRPr>
        </a:p>
      </dgm:t>
    </dgm:pt>
    <dgm:pt modelId="{0EF46810-3D6A-42E6-8894-BB54E8CB9B02}" type="sibTrans" cxnId="{B5A41B30-B68D-4CD2-BF27-A3B58AB3DB33}">
      <dgm:prSet/>
      <dgm:spPr/>
      <dgm:t>
        <a:bodyPr/>
        <a:lstStyle/>
        <a:p>
          <a:endParaRPr lang="en-US">
            <a:solidFill>
              <a:schemeClr val="tx1"/>
            </a:solidFill>
          </a:endParaRPr>
        </a:p>
      </dgm:t>
    </dgm:pt>
    <dgm:pt modelId="{7BFEFADE-C1CF-466B-B3DD-B54E15414BCC}">
      <dgm:prSet/>
      <dgm:spPr/>
      <dgm:t>
        <a:bodyPr/>
        <a:lstStyle/>
        <a:p>
          <a:pPr rtl="0">
            <a:lnSpc>
              <a:spcPct val="200000"/>
            </a:lnSpc>
          </a:pPr>
          <a:r>
            <a:rPr lang="en-US" dirty="0"/>
            <a:t>Components</a:t>
          </a:r>
        </a:p>
      </dgm:t>
    </dgm:pt>
    <dgm:pt modelId="{AB3664D6-6493-4CA7-9B93-A8CBDB5239BA}" type="parTrans" cxnId="{1BB4B408-8661-4D5C-8DB5-B6B387F77CBE}">
      <dgm:prSet/>
      <dgm:spPr/>
      <dgm:t>
        <a:bodyPr/>
        <a:lstStyle/>
        <a:p>
          <a:endParaRPr lang="en-US">
            <a:solidFill>
              <a:schemeClr val="tx1"/>
            </a:solidFill>
          </a:endParaRPr>
        </a:p>
      </dgm:t>
    </dgm:pt>
    <dgm:pt modelId="{09687B5F-B6AA-4A70-8F39-8B81616FB250}" type="sibTrans" cxnId="{1BB4B408-8661-4D5C-8DB5-B6B387F77CBE}">
      <dgm:prSet/>
      <dgm:spPr/>
      <dgm:t>
        <a:bodyPr/>
        <a:lstStyle/>
        <a:p>
          <a:endParaRPr lang="en-US">
            <a:solidFill>
              <a:schemeClr val="tx1"/>
            </a:solidFill>
          </a:endParaRPr>
        </a:p>
      </dgm:t>
    </dgm:pt>
    <dgm:pt modelId="{310220A8-E714-464D-90AF-D63354C651AB}">
      <dgm:prSet/>
      <dgm:spPr/>
      <dgm:t>
        <a:bodyPr/>
        <a:lstStyle/>
        <a:p>
          <a:pPr rtl="0">
            <a:lnSpc>
              <a:spcPct val="200000"/>
            </a:lnSpc>
          </a:pPr>
          <a:r>
            <a:rPr lang="en-US" dirty="0"/>
            <a:t>Elements</a:t>
          </a:r>
        </a:p>
      </dgm:t>
    </dgm:pt>
    <dgm:pt modelId="{EBDCF4E4-E96D-4DD9-9C52-1E65F14970E2}" type="parTrans" cxnId="{4936F4B8-339A-4DCD-9F8F-A2D0630BEAF1}">
      <dgm:prSet/>
      <dgm:spPr/>
      <dgm:t>
        <a:bodyPr/>
        <a:lstStyle/>
        <a:p>
          <a:endParaRPr lang="en-GB"/>
        </a:p>
      </dgm:t>
    </dgm:pt>
    <dgm:pt modelId="{9304C024-0CDA-4EE9-90CD-E905DBEBA7FD}" type="sibTrans" cxnId="{4936F4B8-339A-4DCD-9F8F-A2D0630BEAF1}">
      <dgm:prSet/>
      <dgm:spPr/>
      <dgm:t>
        <a:bodyPr/>
        <a:lstStyle/>
        <a:p>
          <a:endParaRPr lang="en-GB"/>
        </a:p>
      </dgm:t>
    </dgm:pt>
    <dgm:pt modelId="{28EB6151-86BF-4B1F-9507-ABC2A289347E}">
      <dgm:prSet/>
      <dgm:spPr/>
      <dgm:t>
        <a:bodyPr/>
        <a:lstStyle/>
        <a:p>
          <a:pPr rtl="0">
            <a:lnSpc>
              <a:spcPct val="200000"/>
            </a:lnSpc>
          </a:pPr>
          <a:r>
            <a:rPr lang="en-US" dirty="0"/>
            <a:t>Users</a:t>
          </a:r>
        </a:p>
      </dgm:t>
    </dgm:pt>
    <dgm:pt modelId="{483C67AE-EAF8-4670-8589-82105BE709FD}" type="parTrans" cxnId="{D2842945-B316-4F80-8F4F-83EF1BE48BE6}">
      <dgm:prSet/>
      <dgm:spPr/>
      <dgm:t>
        <a:bodyPr/>
        <a:lstStyle/>
        <a:p>
          <a:endParaRPr lang="en-GB"/>
        </a:p>
      </dgm:t>
    </dgm:pt>
    <dgm:pt modelId="{029B0457-4D31-4FDE-8DA5-070B7A5D5A7D}" type="sibTrans" cxnId="{D2842945-B316-4F80-8F4F-83EF1BE48BE6}">
      <dgm:prSet/>
      <dgm:spPr/>
      <dgm:t>
        <a:bodyPr/>
        <a:lstStyle/>
        <a:p>
          <a:endParaRPr lang="en-GB"/>
        </a:p>
      </dgm:t>
    </dgm:pt>
    <dgm:pt modelId="{B670717F-3B37-4CAA-B0F0-E6E536BC5A2F}" type="pres">
      <dgm:prSet presAssocID="{88EC0382-CE57-40B4-9842-D14AF7BCE5B8}" presName="Name0" presStyleCnt="0">
        <dgm:presLayoutVars>
          <dgm:chMax val="7"/>
          <dgm:chPref val="7"/>
          <dgm:dir/>
          <dgm:animLvl val="lvl"/>
        </dgm:presLayoutVars>
      </dgm:prSet>
      <dgm:spPr/>
    </dgm:pt>
    <dgm:pt modelId="{FB071E4C-CE60-4921-9A50-7AE0E26CAD6A}" type="pres">
      <dgm:prSet presAssocID="{3793EE76-ED6E-4F99-9EB4-FBE6E14F47B5}" presName="Accent1" presStyleCnt="0"/>
      <dgm:spPr/>
    </dgm:pt>
    <dgm:pt modelId="{FF695FA5-C8E2-4A7B-8A5C-4834AC5DDE82}" type="pres">
      <dgm:prSet presAssocID="{3793EE76-ED6E-4F99-9EB4-FBE6E14F47B5}" presName="Accent" presStyleLbl="node1" presStyleIdx="0" presStyleCnt="1"/>
      <dgm:spPr/>
    </dgm:pt>
    <dgm:pt modelId="{FEBEFD3B-7FF6-4F89-A94B-CC5E23A9A292}" type="pres">
      <dgm:prSet presAssocID="{3793EE76-ED6E-4F99-9EB4-FBE6E14F47B5}" presName="Child1" presStyleLbl="revTx" presStyleIdx="0" presStyleCnt="2" custScaleX="113333" custScaleY="208461" custLinFactNeighborX="-3333" custLinFactNeighborY="5795">
        <dgm:presLayoutVars>
          <dgm:chMax val="0"/>
          <dgm:chPref val="0"/>
          <dgm:bulletEnabled val="1"/>
        </dgm:presLayoutVars>
      </dgm:prSet>
      <dgm:spPr/>
    </dgm:pt>
    <dgm:pt modelId="{FD129C5E-DC01-4C5F-B1AE-2EEB3079BB85}" type="pres">
      <dgm:prSet presAssocID="{3793EE76-ED6E-4F99-9EB4-FBE6E14F47B5}" presName="Parent1" presStyleLbl="revTx" presStyleIdx="1" presStyleCnt="2">
        <dgm:presLayoutVars>
          <dgm:chMax val="1"/>
          <dgm:chPref val="1"/>
          <dgm:bulletEnabled val="1"/>
        </dgm:presLayoutVars>
      </dgm:prSet>
      <dgm:spPr/>
    </dgm:pt>
  </dgm:ptLst>
  <dgm:cxnLst>
    <dgm:cxn modelId="{1BB4B408-8661-4D5C-8DB5-B6B387F77CBE}" srcId="{3793EE76-ED6E-4F99-9EB4-FBE6E14F47B5}" destId="{7BFEFADE-C1CF-466B-B3DD-B54E15414BCC}" srcOrd="0" destOrd="0" parTransId="{AB3664D6-6493-4CA7-9B93-A8CBDB5239BA}" sibTransId="{09687B5F-B6AA-4A70-8F39-8B81616FB250}"/>
    <dgm:cxn modelId="{4173C60F-E7F2-4F7F-AB4B-E87F610F43D9}" type="presOf" srcId="{7BFEFADE-C1CF-466B-B3DD-B54E15414BCC}" destId="{FEBEFD3B-7FF6-4F89-A94B-CC5E23A9A292}" srcOrd="0" destOrd="0" presId="urn:microsoft.com/office/officeart/2009/layout/CircleArrowProcess"/>
    <dgm:cxn modelId="{B5A41B30-B68D-4CD2-BF27-A3B58AB3DB33}" srcId="{88EC0382-CE57-40B4-9842-D14AF7BCE5B8}" destId="{3793EE76-ED6E-4F99-9EB4-FBE6E14F47B5}" srcOrd="0" destOrd="0" parTransId="{D3B96399-E2A8-4FCD-8944-70C6E08632A8}" sibTransId="{0EF46810-3D6A-42E6-8894-BB54E8CB9B02}"/>
    <dgm:cxn modelId="{D2842945-B316-4F80-8F4F-83EF1BE48BE6}" srcId="{3793EE76-ED6E-4F99-9EB4-FBE6E14F47B5}" destId="{28EB6151-86BF-4B1F-9507-ABC2A289347E}" srcOrd="1" destOrd="0" parTransId="{483C67AE-EAF8-4670-8589-82105BE709FD}" sibTransId="{029B0457-4D31-4FDE-8DA5-070B7A5D5A7D}"/>
    <dgm:cxn modelId="{AF172548-97BC-4107-86C0-2E83C9A31788}" type="presOf" srcId="{28EB6151-86BF-4B1F-9507-ABC2A289347E}" destId="{FEBEFD3B-7FF6-4F89-A94B-CC5E23A9A292}" srcOrd="0" destOrd="1" presId="urn:microsoft.com/office/officeart/2009/layout/CircleArrowProcess"/>
    <dgm:cxn modelId="{4911A996-F19B-4746-B1E8-A1B8C46699E9}" type="presOf" srcId="{310220A8-E714-464D-90AF-D63354C651AB}" destId="{FEBEFD3B-7FF6-4F89-A94B-CC5E23A9A292}" srcOrd="0" destOrd="2" presId="urn:microsoft.com/office/officeart/2009/layout/CircleArrowProcess"/>
    <dgm:cxn modelId="{4936F4B8-339A-4DCD-9F8F-A2D0630BEAF1}" srcId="{3793EE76-ED6E-4F99-9EB4-FBE6E14F47B5}" destId="{310220A8-E714-464D-90AF-D63354C651AB}" srcOrd="2" destOrd="0" parTransId="{EBDCF4E4-E96D-4DD9-9C52-1E65F14970E2}" sibTransId="{9304C024-0CDA-4EE9-90CD-E905DBEBA7FD}"/>
    <dgm:cxn modelId="{EFC6E2DD-7D06-412A-AC1F-522940D2D0A8}" type="presOf" srcId="{3793EE76-ED6E-4F99-9EB4-FBE6E14F47B5}" destId="{FD129C5E-DC01-4C5F-B1AE-2EEB3079BB85}" srcOrd="0" destOrd="0" presId="urn:microsoft.com/office/officeart/2009/layout/CircleArrowProcess"/>
    <dgm:cxn modelId="{134E00FC-C723-4D72-802E-86F8CCF73912}" type="presOf" srcId="{88EC0382-CE57-40B4-9842-D14AF7BCE5B8}" destId="{B670717F-3B37-4CAA-B0F0-E6E536BC5A2F}" srcOrd="0" destOrd="0" presId="urn:microsoft.com/office/officeart/2009/layout/CircleArrowProcess"/>
    <dgm:cxn modelId="{F0F5B562-B6FF-4CA0-9DA4-0828E967AADB}" type="presParOf" srcId="{B670717F-3B37-4CAA-B0F0-E6E536BC5A2F}" destId="{FB071E4C-CE60-4921-9A50-7AE0E26CAD6A}" srcOrd="0" destOrd="0" presId="urn:microsoft.com/office/officeart/2009/layout/CircleArrowProcess"/>
    <dgm:cxn modelId="{F4146333-2A9A-4089-A2B6-7C83FE7F992E}" type="presParOf" srcId="{FB071E4C-CE60-4921-9A50-7AE0E26CAD6A}" destId="{FF695FA5-C8E2-4A7B-8A5C-4834AC5DDE82}" srcOrd="0" destOrd="0" presId="urn:microsoft.com/office/officeart/2009/layout/CircleArrowProcess"/>
    <dgm:cxn modelId="{D84F38E8-87A7-47A3-837E-CAAC683E88BE}" type="presParOf" srcId="{B670717F-3B37-4CAA-B0F0-E6E536BC5A2F}" destId="{FEBEFD3B-7FF6-4F89-A94B-CC5E23A9A292}" srcOrd="1" destOrd="0" presId="urn:microsoft.com/office/officeart/2009/layout/CircleArrowProcess"/>
    <dgm:cxn modelId="{D31D70B3-C093-4ECF-A5C6-66F06347D8FB}" type="presParOf" srcId="{B670717F-3B37-4CAA-B0F0-E6E536BC5A2F}" destId="{FD129C5E-DC01-4C5F-B1AE-2EEB3079BB85}" srcOrd="2" destOrd="0" presId="urn:microsoft.com/office/officeart/2009/layout/CircleArrowProcess"/>
  </dgm:cxnLst>
  <dgm:bg/>
  <dgm:whole>
    <a:ln>
      <a:solidFill>
        <a:srgbClr val="00B050"/>
      </a:solidFill>
    </a:ln>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50607D3-2361-4F95-BA75-BAADC8CF1DB2}" type="doc">
      <dgm:prSet loTypeId="urn:microsoft.com/office/officeart/2008/layout/VerticalCircleList" loCatId="list" qsTypeId="urn:microsoft.com/office/officeart/2005/8/quickstyle/simple1" qsCatId="simple" csTypeId="urn:microsoft.com/office/officeart/2005/8/colors/accent0_2" csCatId="mainScheme" phldr="1"/>
      <dgm:spPr/>
      <dgm:t>
        <a:bodyPr/>
        <a:lstStyle/>
        <a:p>
          <a:endParaRPr lang="en-US"/>
        </a:p>
      </dgm:t>
    </dgm:pt>
    <dgm:pt modelId="{2F5F7896-5E4F-4CA0-946A-ADCCEB3AE7B3}">
      <dgm:prSet/>
      <dgm:spPr>
        <a:solidFill>
          <a:schemeClr val="accent3">
            <a:lumMod val="60000"/>
            <a:lumOff val="40000"/>
          </a:schemeClr>
        </a:solidFill>
      </dgm:spPr>
      <dgm:t>
        <a:bodyPr/>
        <a:lstStyle/>
        <a:p>
          <a:pPr rtl="0"/>
          <a:r>
            <a:rPr lang="en-US" dirty="0"/>
            <a:t>Economic resources </a:t>
          </a:r>
        </a:p>
      </dgm:t>
    </dgm:pt>
    <dgm:pt modelId="{16E073CB-77B1-4869-9268-8E74711F64BE}" type="parTrans" cxnId="{DB5B5E64-ECD4-4411-B45D-22897BBA2702}">
      <dgm:prSet/>
      <dgm:spPr/>
      <dgm:t>
        <a:bodyPr/>
        <a:lstStyle/>
        <a:p>
          <a:endParaRPr lang="en-US"/>
        </a:p>
      </dgm:t>
    </dgm:pt>
    <dgm:pt modelId="{6316AEC7-7B41-4EEF-A445-6F847C71E0DD}" type="sibTrans" cxnId="{DB5B5E64-ECD4-4411-B45D-22897BBA2702}">
      <dgm:prSet/>
      <dgm:spPr/>
      <dgm:t>
        <a:bodyPr/>
        <a:lstStyle/>
        <a:p>
          <a:endParaRPr lang="en-US"/>
        </a:p>
      </dgm:t>
    </dgm:pt>
    <dgm:pt modelId="{8612534E-D8F9-45C7-B0A9-4FF311E3B63E}">
      <dgm:prSet/>
      <dgm:spPr>
        <a:solidFill>
          <a:schemeClr val="accent3">
            <a:lumMod val="60000"/>
            <a:lumOff val="40000"/>
          </a:schemeClr>
        </a:solidFill>
      </dgm:spPr>
      <dgm:t>
        <a:bodyPr/>
        <a:lstStyle/>
        <a:p>
          <a:pPr rtl="0"/>
          <a:r>
            <a:rPr lang="en-US" dirty="0"/>
            <a:t>Probable future economic benefits obtained or controlled by a particular entity as a result of past transactions or events</a:t>
          </a:r>
        </a:p>
      </dgm:t>
    </dgm:pt>
    <dgm:pt modelId="{D08F4FA1-2626-4E1F-9BB5-B8F2DF487BC9}" type="parTrans" cxnId="{4378B05F-59F8-43DD-A5AA-5BBA01F90C8F}">
      <dgm:prSet/>
      <dgm:spPr/>
      <dgm:t>
        <a:bodyPr/>
        <a:lstStyle/>
        <a:p>
          <a:endParaRPr lang="en-US"/>
        </a:p>
      </dgm:t>
    </dgm:pt>
    <dgm:pt modelId="{84765769-DDC4-4AD6-A7FE-3912FC218F35}" type="sibTrans" cxnId="{4378B05F-59F8-43DD-A5AA-5BBA01F90C8F}">
      <dgm:prSet/>
      <dgm:spPr/>
      <dgm:t>
        <a:bodyPr/>
        <a:lstStyle/>
        <a:p>
          <a:endParaRPr lang="en-US"/>
        </a:p>
      </dgm:t>
    </dgm:pt>
    <dgm:pt modelId="{9F86B1D3-FAE8-41B2-8D85-C1EA1F85F3DE}" type="pres">
      <dgm:prSet presAssocID="{650607D3-2361-4F95-BA75-BAADC8CF1DB2}" presName="Name0" presStyleCnt="0">
        <dgm:presLayoutVars>
          <dgm:dir/>
        </dgm:presLayoutVars>
      </dgm:prSet>
      <dgm:spPr/>
    </dgm:pt>
    <dgm:pt modelId="{90E05FB3-0D1A-4D1B-A790-3509318DE835}" type="pres">
      <dgm:prSet presAssocID="{2F5F7896-5E4F-4CA0-946A-ADCCEB3AE7B3}" presName="withChildren" presStyleCnt="0"/>
      <dgm:spPr/>
    </dgm:pt>
    <dgm:pt modelId="{ED66FB09-21EE-4CC4-BA35-B5C9C83C7A4D}" type="pres">
      <dgm:prSet presAssocID="{2F5F7896-5E4F-4CA0-946A-ADCCEB3AE7B3}" presName="bigCircle" presStyleLbl="vennNode1" presStyleIdx="0" presStyleCnt="2"/>
      <dgm:spPr/>
    </dgm:pt>
    <dgm:pt modelId="{163495B7-E55B-4B08-AD71-FBEAE8326050}" type="pres">
      <dgm:prSet presAssocID="{2F5F7896-5E4F-4CA0-946A-ADCCEB3AE7B3}" presName="medCircle" presStyleLbl="vennNode1" presStyleIdx="1" presStyleCnt="2"/>
      <dgm:spPr/>
    </dgm:pt>
    <dgm:pt modelId="{660812DF-BB38-4DFE-A07A-5E2353BF514E}" type="pres">
      <dgm:prSet presAssocID="{2F5F7896-5E4F-4CA0-946A-ADCCEB3AE7B3}" presName="txLvl1" presStyleLbl="revTx" presStyleIdx="0" presStyleCnt="2" custScaleX="81718" custLinFactNeighborX="2497" custLinFactNeighborY="18135"/>
      <dgm:spPr/>
    </dgm:pt>
    <dgm:pt modelId="{0852C501-7D6C-421D-ADCA-2F04146F9715}" type="pres">
      <dgm:prSet presAssocID="{2F5F7896-5E4F-4CA0-946A-ADCCEB3AE7B3}" presName="lin" presStyleCnt="0"/>
      <dgm:spPr/>
    </dgm:pt>
    <dgm:pt modelId="{791941A4-EEEF-46A9-AE34-7CDE2F567A0B}" type="pres">
      <dgm:prSet presAssocID="{8612534E-D8F9-45C7-B0A9-4FF311E3B63E}" presName="txLvl2" presStyleLbl="revTx" presStyleIdx="1" presStyleCnt="2" custLinFactNeighborX="-550" custLinFactNeighborY="15385"/>
      <dgm:spPr>
        <a:prstGeom prst="wedgeEllipseCallout">
          <a:avLst/>
        </a:prstGeom>
      </dgm:spPr>
    </dgm:pt>
  </dgm:ptLst>
  <dgm:cxnLst>
    <dgm:cxn modelId="{63A05039-0004-4B31-82F9-520CC844E4D8}" type="presOf" srcId="{8612534E-D8F9-45C7-B0A9-4FF311E3B63E}" destId="{791941A4-EEEF-46A9-AE34-7CDE2F567A0B}" srcOrd="0" destOrd="0" presId="urn:microsoft.com/office/officeart/2008/layout/VerticalCircleList"/>
    <dgm:cxn modelId="{4378B05F-59F8-43DD-A5AA-5BBA01F90C8F}" srcId="{2F5F7896-5E4F-4CA0-946A-ADCCEB3AE7B3}" destId="{8612534E-D8F9-45C7-B0A9-4FF311E3B63E}" srcOrd="0" destOrd="0" parTransId="{D08F4FA1-2626-4E1F-9BB5-B8F2DF487BC9}" sibTransId="{84765769-DDC4-4AD6-A7FE-3912FC218F35}"/>
    <dgm:cxn modelId="{DB5B5E64-ECD4-4411-B45D-22897BBA2702}" srcId="{650607D3-2361-4F95-BA75-BAADC8CF1DB2}" destId="{2F5F7896-5E4F-4CA0-946A-ADCCEB3AE7B3}" srcOrd="0" destOrd="0" parTransId="{16E073CB-77B1-4869-9268-8E74711F64BE}" sibTransId="{6316AEC7-7B41-4EEF-A445-6F847C71E0DD}"/>
    <dgm:cxn modelId="{46DC69DD-77F7-424A-AB0A-A3732881E1C8}" type="presOf" srcId="{650607D3-2361-4F95-BA75-BAADC8CF1DB2}" destId="{9F86B1D3-FAE8-41B2-8D85-C1EA1F85F3DE}" srcOrd="0" destOrd="0" presId="urn:microsoft.com/office/officeart/2008/layout/VerticalCircleList"/>
    <dgm:cxn modelId="{1C8F12E2-A838-41F8-B32D-0C4060412EEB}" type="presOf" srcId="{2F5F7896-5E4F-4CA0-946A-ADCCEB3AE7B3}" destId="{660812DF-BB38-4DFE-A07A-5E2353BF514E}" srcOrd="0" destOrd="0" presId="urn:microsoft.com/office/officeart/2008/layout/VerticalCircleList"/>
    <dgm:cxn modelId="{9461F5A2-43BB-473A-9495-3F6792730591}" type="presParOf" srcId="{9F86B1D3-FAE8-41B2-8D85-C1EA1F85F3DE}" destId="{90E05FB3-0D1A-4D1B-A790-3509318DE835}" srcOrd="0" destOrd="0" presId="urn:microsoft.com/office/officeart/2008/layout/VerticalCircleList"/>
    <dgm:cxn modelId="{9D90428F-5E8C-45D7-90E3-B05D38043632}" type="presParOf" srcId="{90E05FB3-0D1A-4D1B-A790-3509318DE835}" destId="{ED66FB09-21EE-4CC4-BA35-B5C9C83C7A4D}" srcOrd="0" destOrd="0" presId="urn:microsoft.com/office/officeart/2008/layout/VerticalCircleList"/>
    <dgm:cxn modelId="{A8120CE2-B3AD-4FF1-8E1F-9F9E9F051EBA}" type="presParOf" srcId="{90E05FB3-0D1A-4D1B-A790-3509318DE835}" destId="{163495B7-E55B-4B08-AD71-FBEAE8326050}" srcOrd="1" destOrd="0" presId="urn:microsoft.com/office/officeart/2008/layout/VerticalCircleList"/>
    <dgm:cxn modelId="{D4CF618A-7FFD-446A-A388-9801AF3C1C36}" type="presParOf" srcId="{90E05FB3-0D1A-4D1B-A790-3509318DE835}" destId="{660812DF-BB38-4DFE-A07A-5E2353BF514E}" srcOrd="2" destOrd="0" presId="urn:microsoft.com/office/officeart/2008/layout/VerticalCircleList"/>
    <dgm:cxn modelId="{FAD8D7E9-0159-4244-B1FB-48C149FA8C96}" type="presParOf" srcId="{90E05FB3-0D1A-4D1B-A790-3509318DE835}" destId="{0852C501-7D6C-421D-ADCA-2F04146F9715}" srcOrd="3" destOrd="0" presId="urn:microsoft.com/office/officeart/2008/layout/VerticalCircleList"/>
    <dgm:cxn modelId="{C0DEEF69-CB67-4DA7-918F-D282D2B21C28}" type="presParOf" srcId="{0852C501-7D6C-421D-ADCA-2F04146F9715}" destId="{791941A4-EEEF-46A9-AE34-7CDE2F567A0B}" srcOrd="0"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1687DE-D32B-43A4-ADD8-1A523849E7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AE6607A-9567-41B0-90B1-97971A70CF7C}">
      <dgm:prSet/>
      <dgm:spPr/>
      <dgm:t>
        <a:bodyPr/>
        <a:lstStyle/>
        <a:p>
          <a:pPr>
            <a:lnSpc>
              <a:spcPct val="100000"/>
            </a:lnSpc>
          </a:pPr>
          <a:r>
            <a:rPr lang="en-US"/>
            <a:t>Embodies a probable future benefit. </a:t>
          </a:r>
        </a:p>
      </dgm:t>
    </dgm:pt>
    <dgm:pt modelId="{56F0B9B2-04C6-4241-B367-FBDDA2F9F310}" type="parTrans" cxnId="{81958EC0-24D6-41AF-B86A-E2114BA1C734}">
      <dgm:prSet/>
      <dgm:spPr/>
      <dgm:t>
        <a:bodyPr/>
        <a:lstStyle/>
        <a:p>
          <a:endParaRPr lang="en-US"/>
        </a:p>
      </dgm:t>
    </dgm:pt>
    <dgm:pt modelId="{8EBA58A6-391B-4F98-A4A1-B780D126AA86}" type="sibTrans" cxnId="{81958EC0-24D6-41AF-B86A-E2114BA1C734}">
      <dgm:prSet/>
      <dgm:spPr/>
      <dgm:t>
        <a:bodyPr/>
        <a:lstStyle/>
        <a:p>
          <a:endParaRPr lang="en-US"/>
        </a:p>
      </dgm:t>
    </dgm:pt>
    <dgm:pt modelId="{AE43C64D-9641-4F58-9CE0-77C0526BD648}">
      <dgm:prSet/>
      <dgm:spPr/>
      <dgm:t>
        <a:bodyPr/>
        <a:lstStyle/>
        <a:p>
          <a:pPr>
            <a:lnSpc>
              <a:spcPct val="100000"/>
            </a:lnSpc>
          </a:pPr>
          <a:r>
            <a:rPr lang="en-US"/>
            <a:t>A particular entity can obtain the benefit and control others’ access to it.</a:t>
          </a:r>
        </a:p>
      </dgm:t>
    </dgm:pt>
    <dgm:pt modelId="{A6BD1B90-C87F-404D-B594-F1235E270A99}" type="parTrans" cxnId="{5CBB158F-659D-4873-A74D-775592D6D374}">
      <dgm:prSet/>
      <dgm:spPr/>
      <dgm:t>
        <a:bodyPr/>
        <a:lstStyle/>
        <a:p>
          <a:endParaRPr lang="en-US"/>
        </a:p>
      </dgm:t>
    </dgm:pt>
    <dgm:pt modelId="{D1B23F14-4A51-4B0E-B863-0F6A73A255A7}" type="sibTrans" cxnId="{5CBB158F-659D-4873-A74D-775592D6D374}">
      <dgm:prSet/>
      <dgm:spPr/>
      <dgm:t>
        <a:bodyPr/>
        <a:lstStyle/>
        <a:p>
          <a:endParaRPr lang="en-US"/>
        </a:p>
      </dgm:t>
    </dgm:pt>
    <dgm:pt modelId="{A6AB3008-FB73-4DC5-95EB-98A0C713CE13}">
      <dgm:prSet/>
      <dgm:spPr/>
      <dgm:t>
        <a:bodyPr/>
        <a:lstStyle/>
        <a:p>
          <a:pPr>
            <a:lnSpc>
              <a:spcPct val="100000"/>
            </a:lnSpc>
          </a:pPr>
          <a:r>
            <a:rPr lang="en-US"/>
            <a:t>The transaction or other event giving rise to the entity’s right to obtain or control the benefit has already occurred.</a:t>
          </a:r>
        </a:p>
      </dgm:t>
    </dgm:pt>
    <dgm:pt modelId="{ACEBC811-433C-4FF6-B3A5-ABD40A41157D}" type="parTrans" cxnId="{B1FA11CB-F91A-4431-8C3F-6CCB57F82783}">
      <dgm:prSet/>
      <dgm:spPr/>
      <dgm:t>
        <a:bodyPr/>
        <a:lstStyle/>
        <a:p>
          <a:endParaRPr lang="en-US"/>
        </a:p>
      </dgm:t>
    </dgm:pt>
    <dgm:pt modelId="{28869379-90C7-4F08-82A3-D52FC2231259}" type="sibTrans" cxnId="{B1FA11CB-F91A-4431-8C3F-6CCB57F82783}">
      <dgm:prSet/>
      <dgm:spPr/>
      <dgm:t>
        <a:bodyPr/>
        <a:lstStyle/>
        <a:p>
          <a:endParaRPr lang="en-US"/>
        </a:p>
      </dgm:t>
    </dgm:pt>
    <dgm:pt modelId="{36F64ED7-14A2-4E3F-BDC2-55C375698742}" type="pres">
      <dgm:prSet presAssocID="{A51687DE-D32B-43A4-ADD8-1A523849E72F}" presName="root" presStyleCnt="0">
        <dgm:presLayoutVars>
          <dgm:dir/>
          <dgm:resizeHandles val="exact"/>
        </dgm:presLayoutVars>
      </dgm:prSet>
      <dgm:spPr/>
    </dgm:pt>
    <dgm:pt modelId="{A2C44E50-0418-4F20-B9DB-28BE91E02347}" type="pres">
      <dgm:prSet presAssocID="{EAE6607A-9567-41B0-90B1-97971A70CF7C}" presName="compNode" presStyleCnt="0"/>
      <dgm:spPr/>
    </dgm:pt>
    <dgm:pt modelId="{22246AED-F49A-4D1D-8824-B00156A14A1F}" type="pres">
      <dgm:prSet presAssocID="{EAE6607A-9567-41B0-90B1-97971A70CF7C}" presName="bgRect" presStyleLbl="bgShp" presStyleIdx="0" presStyleCnt="3"/>
      <dgm:spPr/>
    </dgm:pt>
    <dgm:pt modelId="{02E7E5BC-3D93-4947-9C37-DF4872C80728}" type="pres">
      <dgm:prSet presAssocID="{EAE6607A-9567-41B0-90B1-97971A70CF7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ask"/>
        </a:ext>
      </dgm:extLst>
    </dgm:pt>
    <dgm:pt modelId="{D5393FBE-903C-4DE8-830E-56F599695162}" type="pres">
      <dgm:prSet presAssocID="{EAE6607A-9567-41B0-90B1-97971A70CF7C}" presName="spaceRect" presStyleCnt="0"/>
      <dgm:spPr/>
    </dgm:pt>
    <dgm:pt modelId="{1AB6E5E1-FAD7-482E-8481-2F6B8B4CD6D9}" type="pres">
      <dgm:prSet presAssocID="{EAE6607A-9567-41B0-90B1-97971A70CF7C}" presName="parTx" presStyleLbl="revTx" presStyleIdx="0" presStyleCnt="3">
        <dgm:presLayoutVars>
          <dgm:chMax val="0"/>
          <dgm:chPref val="0"/>
        </dgm:presLayoutVars>
      </dgm:prSet>
      <dgm:spPr/>
    </dgm:pt>
    <dgm:pt modelId="{E3A737B8-E6F3-462B-9621-5EAB6FFB3EA5}" type="pres">
      <dgm:prSet presAssocID="{8EBA58A6-391B-4F98-A4A1-B780D126AA86}" presName="sibTrans" presStyleCnt="0"/>
      <dgm:spPr/>
    </dgm:pt>
    <dgm:pt modelId="{08006ED4-03EF-42F5-84F0-6AF7A17C138D}" type="pres">
      <dgm:prSet presAssocID="{AE43C64D-9641-4F58-9CE0-77C0526BD648}" presName="compNode" presStyleCnt="0"/>
      <dgm:spPr/>
    </dgm:pt>
    <dgm:pt modelId="{25BB575D-0670-4A09-81E7-E74C830DD64C}" type="pres">
      <dgm:prSet presAssocID="{AE43C64D-9641-4F58-9CE0-77C0526BD648}" presName="bgRect" presStyleLbl="bgShp" presStyleIdx="1" presStyleCnt="3"/>
      <dgm:spPr/>
    </dgm:pt>
    <dgm:pt modelId="{2588F305-B83F-4634-AF62-C8B11AA7E825}" type="pres">
      <dgm:prSet presAssocID="{AE43C64D-9641-4F58-9CE0-77C0526BD6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A0748C60-1D2F-4C8B-B0FA-3D870875455C}" type="pres">
      <dgm:prSet presAssocID="{AE43C64D-9641-4F58-9CE0-77C0526BD648}" presName="spaceRect" presStyleCnt="0"/>
      <dgm:spPr/>
    </dgm:pt>
    <dgm:pt modelId="{4DB80C3A-EC46-4679-8E1F-3BC61D66170D}" type="pres">
      <dgm:prSet presAssocID="{AE43C64D-9641-4F58-9CE0-77C0526BD648}" presName="parTx" presStyleLbl="revTx" presStyleIdx="1" presStyleCnt="3">
        <dgm:presLayoutVars>
          <dgm:chMax val="0"/>
          <dgm:chPref val="0"/>
        </dgm:presLayoutVars>
      </dgm:prSet>
      <dgm:spPr/>
    </dgm:pt>
    <dgm:pt modelId="{8459A126-8610-4B10-AB77-54C5767A2669}" type="pres">
      <dgm:prSet presAssocID="{D1B23F14-4A51-4B0E-B863-0F6A73A255A7}" presName="sibTrans" presStyleCnt="0"/>
      <dgm:spPr/>
    </dgm:pt>
    <dgm:pt modelId="{466B57BB-DF86-4A91-BAFF-CE254886E53E}" type="pres">
      <dgm:prSet presAssocID="{A6AB3008-FB73-4DC5-95EB-98A0C713CE13}" presName="compNode" presStyleCnt="0"/>
      <dgm:spPr/>
    </dgm:pt>
    <dgm:pt modelId="{CA2FC97A-2D5B-4C01-9ADC-CF1261CB9D82}" type="pres">
      <dgm:prSet presAssocID="{A6AB3008-FB73-4DC5-95EB-98A0C713CE13}" presName="bgRect" presStyleLbl="bgShp" presStyleIdx="2" presStyleCnt="3"/>
      <dgm:spPr/>
    </dgm:pt>
    <dgm:pt modelId="{1A0DF05E-72B1-4A15-A5DD-19F8B948A481}" type="pres">
      <dgm:prSet presAssocID="{A6AB3008-FB73-4DC5-95EB-98A0C713CE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nsfer"/>
        </a:ext>
      </dgm:extLst>
    </dgm:pt>
    <dgm:pt modelId="{4B74E3CC-0E39-405B-845F-0F32F9B87110}" type="pres">
      <dgm:prSet presAssocID="{A6AB3008-FB73-4DC5-95EB-98A0C713CE13}" presName="spaceRect" presStyleCnt="0"/>
      <dgm:spPr/>
    </dgm:pt>
    <dgm:pt modelId="{01B41DD9-7D7C-41FC-B6A9-358C01C167AE}" type="pres">
      <dgm:prSet presAssocID="{A6AB3008-FB73-4DC5-95EB-98A0C713CE13}" presName="parTx" presStyleLbl="revTx" presStyleIdx="2" presStyleCnt="3">
        <dgm:presLayoutVars>
          <dgm:chMax val="0"/>
          <dgm:chPref val="0"/>
        </dgm:presLayoutVars>
      </dgm:prSet>
      <dgm:spPr/>
    </dgm:pt>
  </dgm:ptLst>
  <dgm:cxnLst>
    <dgm:cxn modelId="{28371C05-65DE-4486-B94E-F84AC685910D}" type="presOf" srcId="{A51687DE-D32B-43A4-ADD8-1A523849E72F}" destId="{36F64ED7-14A2-4E3F-BDC2-55C375698742}" srcOrd="0" destOrd="0" presId="urn:microsoft.com/office/officeart/2018/2/layout/IconVerticalSolidList"/>
    <dgm:cxn modelId="{CA1B3B27-2E12-45BF-A78B-73A2A93F4153}" type="presOf" srcId="{EAE6607A-9567-41B0-90B1-97971A70CF7C}" destId="{1AB6E5E1-FAD7-482E-8481-2F6B8B4CD6D9}" srcOrd="0" destOrd="0" presId="urn:microsoft.com/office/officeart/2018/2/layout/IconVerticalSolidList"/>
    <dgm:cxn modelId="{4B6A125B-B83F-4519-B820-517D53C43400}" type="presOf" srcId="{A6AB3008-FB73-4DC5-95EB-98A0C713CE13}" destId="{01B41DD9-7D7C-41FC-B6A9-358C01C167AE}" srcOrd="0" destOrd="0" presId="urn:microsoft.com/office/officeart/2018/2/layout/IconVerticalSolidList"/>
    <dgm:cxn modelId="{5CBB158F-659D-4873-A74D-775592D6D374}" srcId="{A51687DE-D32B-43A4-ADD8-1A523849E72F}" destId="{AE43C64D-9641-4F58-9CE0-77C0526BD648}" srcOrd="1" destOrd="0" parTransId="{A6BD1B90-C87F-404D-B594-F1235E270A99}" sibTransId="{D1B23F14-4A51-4B0E-B863-0F6A73A255A7}"/>
    <dgm:cxn modelId="{81958EC0-24D6-41AF-B86A-E2114BA1C734}" srcId="{A51687DE-D32B-43A4-ADD8-1A523849E72F}" destId="{EAE6607A-9567-41B0-90B1-97971A70CF7C}" srcOrd="0" destOrd="0" parTransId="{56F0B9B2-04C6-4241-B367-FBDDA2F9F310}" sibTransId="{8EBA58A6-391B-4F98-A4A1-B780D126AA86}"/>
    <dgm:cxn modelId="{B1FA11CB-F91A-4431-8C3F-6CCB57F82783}" srcId="{A51687DE-D32B-43A4-ADD8-1A523849E72F}" destId="{A6AB3008-FB73-4DC5-95EB-98A0C713CE13}" srcOrd="2" destOrd="0" parTransId="{ACEBC811-433C-4FF6-B3A5-ABD40A41157D}" sibTransId="{28869379-90C7-4F08-82A3-D52FC2231259}"/>
    <dgm:cxn modelId="{30B0FDDE-30CC-415F-A439-1F884D00DECE}" type="presOf" srcId="{AE43C64D-9641-4F58-9CE0-77C0526BD648}" destId="{4DB80C3A-EC46-4679-8E1F-3BC61D66170D}" srcOrd="0" destOrd="0" presId="urn:microsoft.com/office/officeart/2018/2/layout/IconVerticalSolidList"/>
    <dgm:cxn modelId="{0F55980A-F2D3-4D33-8B74-DDEAEA0B0D36}" type="presParOf" srcId="{36F64ED7-14A2-4E3F-BDC2-55C375698742}" destId="{A2C44E50-0418-4F20-B9DB-28BE91E02347}" srcOrd="0" destOrd="0" presId="urn:microsoft.com/office/officeart/2018/2/layout/IconVerticalSolidList"/>
    <dgm:cxn modelId="{44AA122B-C85F-497D-BDA4-E50C41408FF7}" type="presParOf" srcId="{A2C44E50-0418-4F20-B9DB-28BE91E02347}" destId="{22246AED-F49A-4D1D-8824-B00156A14A1F}" srcOrd="0" destOrd="0" presId="urn:microsoft.com/office/officeart/2018/2/layout/IconVerticalSolidList"/>
    <dgm:cxn modelId="{394FDB73-C15D-4F17-A479-B8415F2EEB44}" type="presParOf" srcId="{A2C44E50-0418-4F20-B9DB-28BE91E02347}" destId="{02E7E5BC-3D93-4947-9C37-DF4872C80728}" srcOrd="1" destOrd="0" presId="urn:microsoft.com/office/officeart/2018/2/layout/IconVerticalSolidList"/>
    <dgm:cxn modelId="{607C68AA-E25E-4F84-9D68-09E3C7D2B406}" type="presParOf" srcId="{A2C44E50-0418-4F20-B9DB-28BE91E02347}" destId="{D5393FBE-903C-4DE8-830E-56F599695162}" srcOrd="2" destOrd="0" presId="urn:microsoft.com/office/officeart/2018/2/layout/IconVerticalSolidList"/>
    <dgm:cxn modelId="{10B395B5-0A2C-4753-9851-2F9851E94F5E}" type="presParOf" srcId="{A2C44E50-0418-4F20-B9DB-28BE91E02347}" destId="{1AB6E5E1-FAD7-482E-8481-2F6B8B4CD6D9}" srcOrd="3" destOrd="0" presId="urn:microsoft.com/office/officeart/2018/2/layout/IconVerticalSolidList"/>
    <dgm:cxn modelId="{95CEE3BF-C47A-472D-B4B5-AF7D0D128C06}" type="presParOf" srcId="{36F64ED7-14A2-4E3F-BDC2-55C375698742}" destId="{E3A737B8-E6F3-462B-9621-5EAB6FFB3EA5}" srcOrd="1" destOrd="0" presId="urn:microsoft.com/office/officeart/2018/2/layout/IconVerticalSolidList"/>
    <dgm:cxn modelId="{4C75CD2C-3227-431C-BCFE-CA966265423A}" type="presParOf" srcId="{36F64ED7-14A2-4E3F-BDC2-55C375698742}" destId="{08006ED4-03EF-42F5-84F0-6AF7A17C138D}" srcOrd="2" destOrd="0" presId="urn:microsoft.com/office/officeart/2018/2/layout/IconVerticalSolidList"/>
    <dgm:cxn modelId="{F6A9AFB3-9143-48E1-B2C1-DFF34FF8242D}" type="presParOf" srcId="{08006ED4-03EF-42F5-84F0-6AF7A17C138D}" destId="{25BB575D-0670-4A09-81E7-E74C830DD64C}" srcOrd="0" destOrd="0" presId="urn:microsoft.com/office/officeart/2018/2/layout/IconVerticalSolidList"/>
    <dgm:cxn modelId="{B2369F71-835F-420B-BCD0-39B0AE8F9006}" type="presParOf" srcId="{08006ED4-03EF-42F5-84F0-6AF7A17C138D}" destId="{2588F305-B83F-4634-AF62-C8B11AA7E825}" srcOrd="1" destOrd="0" presId="urn:microsoft.com/office/officeart/2018/2/layout/IconVerticalSolidList"/>
    <dgm:cxn modelId="{0DE958EF-81BE-40DC-A10F-229271B93CD7}" type="presParOf" srcId="{08006ED4-03EF-42F5-84F0-6AF7A17C138D}" destId="{A0748C60-1D2F-4C8B-B0FA-3D870875455C}" srcOrd="2" destOrd="0" presId="urn:microsoft.com/office/officeart/2018/2/layout/IconVerticalSolidList"/>
    <dgm:cxn modelId="{62FEDB48-997D-4410-9FA7-6B02EE6971B5}" type="presParOf" srcId="{08006ED4-03EF-42F5-84F0-6AF7A17C138D}" destId="{4DB80C3A-EC46-4679-8E1F-3BC61D66170D}" srcOrd="3" destOrd="0" presId="urn:microsoft.com/office/officeart/2018/2/layout/IconVerticalSolidList"/>
    <dgm:cxn modelId="{3AAF2310-97D3-4FDD-9C75-19E5171D3030}" type="presParOf" srcId="{36F64ED7-14A2-4E3F-BDC2-55C375698742}" destId="{8459A126-8610-4B10-AB77-54C5767A2669}" srcOrd="3" destOrd="0" presId="urn:microsoft.com/office/officeart/2018/2/layout/IconVerticalSolidList"/>
    <dgm:cxn modelId="{354E1C98-6D28-416E-A384-A0D69A05E3F1}" type="presParOf" srcId="{36F64ED7-14A2-4E3F-BDC2-55C375698742}" destId="{466B57BB-DF86-4A91-BAFF-CE254886E53E}" srcOrd="4" destOrd="0" presId="urn:microsoft.com/office/officeart/2018/2/layout/IconVerticalSolidList"/>
    <dgm:cxn modelId="{C508B3A2-E4BD-46F6-8D63-E0A9A640A58C}" type="presParOf" srcId="{466B57BB-DF86-4A91-BAFF-CE254886E53E}" destId="{CA2FC97A-2D5B-4C01-9ADC-CF1261CB9D82}" srcOrd="0" destOrd="0" presId="urn:microsoft.com/office/officeart/2018/2/layout/IconVerticalSolidList"/>
    <dgm:cxn modelId="{82CF918B-B68A-47BB-A8FD-BA3080CC7A9D}" type="presParOf" srcId="{466B57BB-DF86-4A91-BAFF-CE254886E53E}" destId="{1A0DF05E-72B1-4A15-A5DD-19F8B948A481}" srcOrd="1" destOrd="0" presId="urn:microsoft.com/office/officeart/2018/2/layout/IconVerticalSolidList"/>
    <dgm:cxn modelId="{BAABDF1D-E461-4ADD-A159-8D452CDAF957}" type="presParOf" srcId="{466B57BB-DF86-4A91-BAFF-CE254886E53E}" destId="{4B74E3CC-0E39-405B-845F-0F32F9B87110}" srcOrd="2" destOrd="0" presId="urn:microsoft.com/office/officeart/2018/2/layout/IconVerticalSolidList"/>
    <dgm:cxn modelId="{E771933D-B95E-4259-BDC9-5BE6F0637B05}" type="presParOf" srcId="{466B57BB-DF86-4A91-BAFF-CE254886E53E}" destId="{01B41DD9-7D7C-41FC-B6A9-358C01C167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1C834B-C2F4-4009-8CC0-B11ED9EC8D56}" type="doc">
      <dgm:prSet loTypeId="urn:diagrams.loki3.com/BracketList" loCatId="list" qsTypeId="urn:microsoft.com/office/officeart/2005/8/quickstyle/simple2" qsCatId="simple" csTypeId="urn:microsoft.com/office/officeart/2005/8/colors/accent1_1" csCatId="accent1" phldr="1"/>
      <dgm:spPr/>
      <dgm:t>
        <a:bodyPr/>
        <a:lstStyle/>
        <a:p>
          <a:endParaRPr lang="en-US"/>
        </a:p>
      </dgm:t>
    </dgm:pt>
    <dgm:pt modelId="{81D0401A-7299-4F89-933A-85943070BE0F}">
      <dgm:prSet/>
      <dgm:spPr/>
      <dgm:t>
        <a:bodyPr/>
        <a:lstStyle/>
        <a:p>
          <a:pPr rtl="0"/>
          <a:r>
            <a:rPr lang="en-US" dirty="0"/>
            <a:t>How the future economic benefits of assets will flow to the entity</a:t>
          </a:r>
        </a:p>
      </dgm:t>
    </dgm:pt>
    <dgm:pt modelId="{A2BD44B3-62B1-4605-A5C4-862B3D4855EA}" type="parTrans" cxnId="{45EDFE60-811A-4B7A-A804-B44B37831046}">
      <dgm:prSet/>
      <dgm:spPr/>
      <dgm:t>
        <a:bodyPr/>
        <a:lstStyle/>
        <a:p>
          <a:endParaRPr lang="en-US"/>
        </a:p>
      </dgm:t>
    </dgm:pt>
    <dgm:pt modelId="{77C54AAE-2DB3-44E9-88D3-D4BEC821856B}" type="sibTrans" cxnId="{45EDFE60-811A-4B7A-A804-B44B37831046}">
      <dgm:prSet/>
      <dgm:spPr/>
      <dgm:t>
        <a:bodyPr/>
        <a:lstStyle/>
        <a:p>
          <a:endParaRPr lang="en-US"/>
        </a:p>
      </dgm:t>
    </dgm:pt>
    <dgm:pt modelId="{F3CE977C-6D48-4D51-83D8-670123E89142}">
      <dgm:prSet/>
      <dgm:spPr/>
      <dgm:t>
        <a:bodyPr/>
        <a:lstStyle/>
        <a:p>
          <a:pPr rtl="0"/>
          <a:r>
            <a:rPr lang="en-US"/>
            <a:t>Exchanged for cash or other goods and services</a:t>
          </a:r>
        </a:p>
      </dgm:t>
    </dgm:pt>
    <dgm:pt modelId="{7429642A-6E2F-40AF-B4D7-63A47394D597}" type="parTrans" cxnId="{4D4B959B-383C-4B62-9A3F-10D52EE50DEC}">
      <dgm:prSet/>
      <dgm:spPr/>
      <dgm:t>
        <a:bodyPr/>
        <a:lstStyle/>
        <a:p>
          <a:endParaRPr lang="en-US"/>
        </a:p>
      </dgm:t>
    </dgm:pt>
    <dgm:pt modelId="{E5DCAF6B-2332-4253-A13D-99DDAFB2CEC2}" type="sibTrans" cxnId="{4D4B959B-383C-4B62-9A3F-10D52EE50DEC}">
      <dgm:prSet/>
      <dgm:spPr/>
      <dgm:t>
        <a:bodyPr/>
        <a:lstStyle/>
        <a:p>
          <a:endParaRPr lang="en-US"/>
        </a:p>
      </dgm:t>
    </dgm:pt>
    <dgm:pt modelId="{061A52EF-0B28-4657-B41A-4F05C2511B1A}">
      <dgm:prSet/>
      <dgm:spPr/>
      <dgm:t>
        <a:bodyPr/>
        <a:lstStyle/>
        <a:p>
          <a:pPr rtl="0"/>
          <a:r>
            <a:rPr lang="en-US"/>
            <a:t>Used to produce goods or services</a:t>
          </a:r>
        </a:p>
      </dgm:t>
    </dgm:pt>
    <dgm:pt modelId="{83096D06-B928-462E-A3F1-7BF7F8225C53}" type="parTrans" cxnId="{C5DFC0B3-7D98-47B4-BEBB-107EA658A044}">
      <dgm:prSet/>
      <dgm:spPr/>
      <dgm:t>
        <a:bodyPr/>
        <a:lstStyle/>
        <a:p>
          <a:endParaRPr lang="en-US"/>
        </a:p>
      </dgm:t>
    </dgm:pt>
    <dgm:pt modelId="{C3B83558-7890-457D-880C-F9D7ABA2C850}" type="sibTrans" cxnId="{C5DFC0B3-7D98-47B4-BEBB-107EA658A044}">
      <dgm:prSet/>
      <dgm:spPr/>
      <dgm:t>
        <a:bodyPr/>
        <a:lstStyle/>
        <a:p>
          <a:endParaRPr lang="en-US"/>
        </a:p>
      </dgm:t>
    </dgm:pt>
    <dgm:pt modelId="{BD2D1883-F379-4914-AFB8-6B890E2F893E}">
      <dgm:prSet/>
      <dgm:spPr/>
      <dgm:t>
        <a:bodyPr/>
        <a:lstStyle/>
        <a:p>
          <a:pPr rtl="0"/>
          <a:r>
            <a:rPr lang="en-US" dirty="0"/>
            <a:t>Used to enhance the value of other assets</a:t>
          </a:r>
        </a:p>
      </dgm:t>
    </dgm:pt>
    <dgm:pt modelId="{677F0400-FBB9-480A-81CF-7E9C67159CF7}" type="parTrans" cxnId="{1C4D7495-FA61-4957-A3AA-0A4D747FD4B5}">
      <dgm:prSet/>
      <dgm:spPr/>
      <dgm:t>
        <a:bodyPr/>
        <a:lstStyle/>
        <a:p>
          <a:endParaRPr lang="en-US"/>
        </a:p>
      </dgm:t>
    </dgm:pt>
    <dgm:pt modelId="{2FB6408F-EB61-4F81-9A59-5AB5FA048A4F}" type="sibTrans" cxnId="{1C4D7495-FA61-4957-A3AA-0A4D747FD4B5}">
      <dgm:prSet/>
      <dgm:spPr/>
      <dgm:t>
        <a:bodyPr/>
        <a:lstStyle/>
        <a:p>
          <a:endParaRPr lang="en-US"/>
        </a:p>
      </dgm:t>
    </dgm:pt>
    <dgm:pt modelId="{3646492D-A119-4264-A55B-8A51D8FD03D9}">
      <dgm:prSet/>
      <dgm:spPr/>
      <dgm:t>
        <a:bodyPr/>
        <a:lstStyle/>
        <a:p>
          <a:pPr rtl="0"/>
          <a:r>
            <a:rPr lang="en-US"/>
            <a:t>Used to settle liabilities</a:t>
          </a:r>
        </a:p>
      </dgm:t>
    </dgm:pt>
    <dgm:pt modelId="{A5339C66-8E08-4CAD-8497-5FCA3D415AE0}" type="parTrans" cxnId="{8C16B8AF-C4BE-4842-AFA6-0BC0913F3300}">
      <dgm:prSet/>
      <dgm:spPr/>
      <dgm:t>
        <a:bodyPr/>
        <a:lstStyle/>
        <a:p>
          <a:endParaRPr lang="en-US"/>
        </a:p>
      </dgm:t>
    </dgm:pt>
    <dgm:pt modelId="{192C98FA-F552-474E-B5C5-B8BDCF888366}" type="sibTrans" cxnId="{8C16B8AF-C4BE-4842-AFA6-0BC0913F3300}">
      <dgm:prSet/>
      <dgm:spPr/>
      <dgm:t>
        <a:bodyPr/>
        <a:lstStyle/>
        <a:p>
          <a:endParaRPr lang="en-US"/>
        </a:p>
      </dgm:t>
    </dgm:pt>
    <dgm:pt modelId="{3408C808-6CE0-4628-917F-D7A7F559D5B8}" type="pres">
      <dgm:prSet presAssocID="{721C834B-C2F4-4009-8CC0-B11ED9EC8D56}" presName="Name0" presStyleCnt="0">
        <dgm:presLayoutVars>
          <dgm:dir/>
          <dgm:animLvl val="lvl"/>
          <dgm:resizeHandles val="exact"/>
        </dgm:presLayoutVars>
      </dgm:prSet>
      <dgm:spPr/>
    </dgm:pt>
    <dgm:pt modelId="{E82520D3-93B6-4583-A918-42B7DC2A694C}" type="pres">
      <dgm:prSet presAssocID="{81D0401A-7299-4F89-933A-85943070BE0F}" presName="linNode" presStyleCnt="0"/>
      <dgm:spPr/>
    </dgm:pt>
    <dgm:pt modelId="{F9669360-387B-40FB-BA13-12ED35060CC7}" type="pres">
      <dgm:prSet presAssocID="{81D0401A-7299-4F89-933A-85943070BE0F}" presName="parTx" presStyleLbl="revTx" presStyleIdx="0" presStyleCnt="1">
        <dgm:presLayoutVars>
          <dgm:chMax val="1"/>
          <dgm:bulletEnabled val="1"/>
        </dgm:presLayoutVars>
      </dgm:prSet>
      <dgm:spPr/>
    </dgm:pt>
    <dgm:pt modelId="{F063F1F1-451A-46DF-A2DF-90A2E64EAD31}" type="pres">
      <dgm:prSet presAssocID="{81D0401A-7299-4F89-933A-85943070BE0F}" presName="bracket" presStyleLbl="parChTrans1D1" presStyleIdx="0" presStyleCnt="1"/>
      <dgm:spPr/>
    </dgm:pt>
    <dgm:pt modelId="{9D363775-0C21-4495-AB32-05B034584516}" type="pres">
      <dgm:prSet presAssocID="{81D0401A-7299-4F89-933A-85943070BE0F}" presName="spH" presStyleCnt="0"/>
      <dgm:spPr/>
    </dgm:pt>
    <dgm:pt modelId="{B29649A1-C851-495D-8F87-44F079D58349}" type="pres">
      <dgm:prSet presAssocID="{81D0401A-7299-4F89-933A-85943070BE0F}" presName="desTx" presStyleLbl="node1" presStyleIdx="0" presStyleCnt="1">
        <dgm:presLayoutVars>
          <dgm:bulletEnabled val="1"/>
        </dgm:presLayoutVars>
      </dgm:prSet>
      <dgm:spPr/>
    </dgm:pt>
  </dgm:ptLst>
  <dgm:cxnLst>
    <dgm:cxn modelId="{4C893D1A-3BC3-49A5-B3DC-86C3AA4F3A23}" type="presOf" srcId="{81D0401A-7299-4F89-933A-85943070BE0F}" destId="{F9669360-387B-40FB-BA13-12ED35060CC7}" srcOrd="0" destOrd="0" presId="urn:diagrams.loki3.com/BracketList"/>
    <dgm:cxn modelId="{7E7CC433-0D14-41F5-A2AE-0E5B2A1E927C}" type="presOf" srcId="{061A52EF-0B28-4657-B41A-4F05C2511B1A}" destId="{B29649A1-C851-495D-8F87-44F079D58349}" srcOrd="0" destOrd="1" presId="urn:diagrams.loki3.com/BracketList"/>
    <dgm:cxn modelId="{45EDFE60-811A-4B7A-A804-B44B37831046}" srcId="{721C834B-C2F4-4009-8CC0-B11ED9EC8D56}" destId="{81D0401A-7299-4F89-933A-85943070BE0F}" srcOrd="0" destOrd="0" parTransId="{A2BD44B3-62B1-4605-A5C4-862B3D4855EA}" sibTransId="{77C54AAE-2DB3-44E9-88D3-D4BEC821856B}"/>
    <dgm:cxn modelId="{57AE087C-3162-4375-A16E-73A2972F8DB1}" type="presOf" srcId="{F3CE977C-6D48-4D51-83D8-670123E89142}" destId="{B29649A1-C851-495D-8F87-44F079D58349}" srcOrd="0" destOrd="0" presId="urn:diagrams.loki3.com/BracketList"/>
    <dgm:cxn modelId="{1C4D7495-FA61-4957-A3AA-0A4D747FD4B5}" srcId="{81D0401A-7299-4F89-933A-85943070BE0F}" destId="{BD2D1883-F379-4914-AFB8-6B890E2F893E}" srcOrd="2" destOrd="0" parTransId="{677F0400-FBB9-480A-81CF-7E9C67159CF7}" sibTransId="{2FB6408F-EB61-4F81-9A59-5AB5FA048A4F}"/>
    <dgm:cxn modelId="{07A4CD97-04E6-4568-BCEA-0E486436AF03}" type="presOf" srcId="{721C834B-C2F4-4009-8CC0-B11ED9EC8D56}" destId="{3408C808-6CE0-4628-917F-D7A7F559D5B8}" srcOrd="0" destOrd="0" presId="urn:diagrams.loki3.com/BracketList"/>
    <dgm:cxn modelId="{4D4B959B-383C-4B62-9A3F-10D52EE50DEC}" srcId="{81D0401A-7299-4F89-933A-85943070BE0F}" destId="{F3CE977C-6D48-4D51-83D8-670123E89142}" srcOrd="0" destOrd="0" parTransId="{7429642A-6E2F-40AF-B4D7-63A47394D597}" sibTransId="{E5DCAF6B-2332-4253-A13D-99DDAFB2CEC2}"/>
    <dgm:cxn modelId="{8C16B8AF-C4BE-4842-AFA6-0BC0913F3300}" srcId="{81D0401A-7299-4F89-933A-85943070BE0F}" destId="{3646492D-A119-4264-A55B-8A51D8FD03D9}" srcOrd="3" destOrd="0" parTransId="{A5339C66-8E08-4CAD-8497-5FCA3D415AE0}" sibTransId="{192C98FA-F552-474E-B5C5-B8BDCF888366}"/>
    <dgm:cxn modelId="{C5DFC0B3-7D98-47B4-BEBB-107EA658A044}" srcId="{81D0401A-7299-4F89-933A-85943070BE0F}" destId="{061A52EF-0B28-4657-B41A-4F05C2511B1A}" srcOrd="1" destOrd="0" parTransId="{83096D06-B928-462E-A3F1-7BF7F8225C53}" sibTransId="{C3B83558-7890-457D-880C-F9D7ABA2C850}"/>
    <dgm:cxn modelId="{CAA103D1-2E0E-4983-A628-D485EC677906}" type="presOf" srcId="{BD2D1883-F379-4914-AFB8-6B890E2F893E}" destId="{B29649A1-C851-495D-8F87-44F079D58349}" srcOrd="0" destOrd="2" presId="urn:diagrams.loki3.com/BracketList"/>
    <dgm:cxn modelId="{C1C0C9EC-A128-4F21-B02A-E65DF703EE18}" type="presOf" srcId="{3646492D-A119-4264-A55B-8A51D8FD03D9}" destId="{B29649A1-C851-495D-8F87-44F079D58349}" srcOrd="0" destOrd="3" presId="urn:diagrams.loki3.com/BracketList"/>
    <dgm:cxn modelId="{39A434E6-3EDE-47DD-B8BF-7FAD0EE7620A}" type="presParOf" srcId="{3408C808-6CE0-4628-917F-D7A7F559D5B8}" destId="{E82520D3-93B6-4583-A918-42B7DC2A694C}" srcOrd="0" destOrd="0" presId="urn:diagrams.loki3.com/BracketList"/>
    <dgm:cxn modelId="{C89F520E-A6D7-46A2-A997-A6D716EAE3F2}" type="presParOf" srcId="{E82520D3-93B6-4583-A918-42B7DC2A694C}" destId="{F9669360-387B-40FB-BA13-12ED35060CC7}" srcOrd="0" destOrd="0" presId="urn:diagrams.loki3.com/BracketList"/>
    <dgm:cxn modelId="{87690D83-B1C6-48A8-B7C9-0CC069355109}" type="presParOf" srcId="{E82520D3-93B6-4583-A918-42B7DC2A694C}" destId="{F063F1F1-451A-46DF-A2DF-90A2E64EAD31}" srcOrd="1" destOrd="0" presId="urn:diagrams.loki3.com/BracketList"/>
    <dgm:cxn modelId="{B11920B7-16CB-44AD-AEBC-6CBEB4345A18}" type="presParOf" srcId="{E82520D3-93B6-4583-A918-42B7DC2A694C}" destId="{9D363775-0C21-4495-AB32-05B034584516}" srcOrd="2" destOrd="0" presId="urn:diagrams.loki3.com/BracketList"/>
    <dgm:cxn modelId="{CB07C6C9-42C8-4A6D-A6D9-7A5615AE1087}" type="presParOf" srcId="{E82520D3-93B6-4583-A918-42B7DC2A694C}" destId="{B29649A1-C851-495D-8F87-44F079D58349}"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1687DE-D32B-43A4-ADD8-1A523849E72F}"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EAE6607A-9567-41B0-90B1-97971A70CF7C}">
      <dgm:prSet/>
      <dgm:spPr/>
      <dgm:t>
        <a:bodyPr/>
        <a:lstStyle/>
        <a:p>
          <a:pPr rtl="0"/>
          <a:r>
            <a:rPr lang="en-US" dirty="0"/>
            <a:t>Current assets</a:t>
          </a:r>
        </a:p>
      </dgm:t>
    </dgm:pt>
    <dgm:pt modelId="{56F0B9B2-04C6-4241-B367-FBDDA2F9F310}" type="parTrans" cxnId="{81958EC0-24D6-41AF-B86A-E2114BA1C734}">
      <dgm:prSet/>
      <dgm:spPr/>
      <dgm:t>
        <a:bodyPr/>
        <a:lstStyle/>
        <a:p>
          <a:endParaRPr lang="en-US"/>
        </a:p>
      </dgm:t>
    </dgm:pt>
    <dgm:pt modelId="{8EBA58A6-391B-4F98-A4A1-B780D126AA86}" type="sibTrans" cxnId="{81958EC0-24D6-41AF-B86A-E2114BA1C734}">
      <dgm:prSet/>
      <dgm:spPr/>
      <dgm:t>
        <a:bodyPr/>
        <a:lstStyle/>
        <a:p>
          <a:endParaRPr lang="en-US"/>
        </a:p>
      </dgm:t>
    </dgm:pt>
    <dgm:pt modelId="{520D3C19-3DD8-4724-897F-BC4E07857166}">
      <dgm:prSet/>
      <dgm:spPr/>
      <dgm:t>
        <a:bodyPr/>
        <a:lstStyle/>
        <a:p>
          <a:pPr rtl="0"/>
          <a:r>
            <a:rPr lang="en-US" dirty="0"/>
            <a:t>Noncurrent assets</a:t>
          </a:r>
        </a:p>
      </dgm:t>
    </dgm:pt>
    <dgm:pt modelId="{FC43C18B-E377-4DC4-B7F5-5D4D83873282}" type="parTrans" cxnId="{FBD2338F-1032-4A99-BA1F-71315D10407F}">
      <dgm:prSet/>
      <dgm:spPr/>
      <dgm:t>
        <a:bodyPr/>
        <a:lstStyle/>
        <a:p>
          <a:endParaRPr lang="en-US"/>
        </a:p>
      </dgm:t>
    </dgm:pt>
    <dgm:pt modelId="{A294942B-C695-4590-B460-A8850ED0E685}" type="sibTrans" cxnId="{FBD2338F-1032-4A99-BA1F-71315D10407F}">
      <dgm:prSet/>
      <dgm:spPr/>
      <dgm:t>
        <a:bodyPr/>
        <a:lstStyle/>
        <a:p>
          <a:endParaRPr lang="en-US"/>
        </a:p>
      </dgm:t>
    </dgm:pt>
    <dgm:pt modelId="{EE62C23A-95DE-415D-B1C1-B044642F63AC}">
      <dgm:prSet/>
      <dgm:spPr/>
      <dgm:t>
        <a:bodyPr/>
        <a:lstStyle/>
        <a:p>
          <a:pPr rtl="0"/>
          <a:r>
            <a:rPr lang="en-US" dirty="0"/>
            <a:t>Assets from which future economic benefits are expected to flow to the entity in not more than a year after the reporting period</a:t>
          </a:r>
        </a:p>
      </dgm:t>
    </dgm:pt>
    <dgm:pt modelId="{8EFF3862-0562-46B4-BCFE-BAA91D49AB17}" type="parTrans" cxnId="{D669C0F8-1EF6-439C-A014-E3E04453E81C}">
      <dgm:prSet/>
      <dgm:spPr/>
      <dgm:t>
        <a:bodyPr/>
        <a:lstStyle/>
        <a:p>
          <a:endParaRPr lang="en-US"/>
        </a:p>
      </dgm:t>
    </dgm:pt>
    <dgm:pt modelId="{03F8609A-8AE6-46C0-9761-6D5E10C790E1}" type="sibTrans" cxnId="{D669C0F8-1EF6-439C-A014-E3E04453E81C}">
      <dgm:prSet/>
      <dgm:spPr/>
      <dgm:t>
        <a:bodyPr/>
        <a:lstStyle/>
        <a:p>
          <a:endParaRPr lang="en-US"/>
        </a:p>
      </dgm:t>
    </dgm:pt>
    <dgm:pt modelId="{43A2F7E8-34AB-49D8-B60B-8FC3915107A4}">
      <dgm:prSet/>
      <dgm:spPr/>
      <dgm:t>
        <a:bodyPr/>
        <a:lstStyle/>
        <a:p>
          <a:pPr rtl="0"/>
          <a:r>
            <a:rPr lang="en-US" dirty="0"/>
            <a:t>Assets from which future economic benefits are expected to flow to the entity in more than a year after the reporting period</a:t>
          </a:r>
        </a:p>
      </dgm:t>
    </dgm:pt>
    <dgm:pt modelId="{AD14053A-831F-424E-92BB-0DDD9B6DF1D7}" type="parTrans" cxnId="{3E7FA7A2-10DA-45F4-ABF3-5F9622F438C3}">
      <dgm:prSet/>
      <dgm:spPr/>
      <dgm:t>
        <a:bodyPr/>
        <a:lstStyle/>
        <a:p>
          <a:endParaRPr lang="en-US"/>
        </a:p>
      </dgm:t>
    </dgm:pt>
    <dgm:pt modelId="{C2C3C44F-A76E-4FE7-A90C-D30BF51CA946}" type="sibTrans" cxnId="{3E7FA7A2-10DA-45F4-ABF3-5F9622F438C3}">
      <dgm:prSet/>
      <dgm:spPr/>
      <dgm:t>
        <a:bodyPr/>
        <a:lstStyle/>
        <a:p>
          <a:endParaRPr lang="en-US"/>
        </a:p>
      </dgm:t>
    </dgm:pt>
    <dgm:pt modelId="{CCC9EF06-46C7-4EB6-B7B4-B821285DD17E}" type="pres">
      <dgm:prSet presAssocID="{A51687DE-D32B-43A4-ADD8-1A523849E72F}" presName="Name0" presStyleCnt="0">
        <dgm:presLayoutVars>
          <dgm:dir/>
          <dgm:resizeHandles val="exact"/>
        </dgm:presLayoutVars>
      </dgm:prSet>
      <dgm:spPr/>
    </dgm:pt>
    <dgm:pt modelId="{8496AA8E-A85E-47B9-BB45-B3C337D3D6E6}" type="pres">
      <dgm:prSet presAssocID="{EAE6607A-9567-41B0-90B1-97971A70CF7C}" presName="composite" presStyleCnt="0"/>
      <dgm:spPr/>
    </dgm:pt>
    <dgm:pt modelId="{D77FBEA0-5438-438A-969C-E209F0BD0398}" type="pres">
      <dgm:prSet presAssocID="{EAE6607A-9567-41B0-90B1-97971A70CF7C}" presName="rect1" presStyleLbl="trAlignAcc1" presStyleIdx="0" presStyleCnt="2">
        <dgm:presLayoutVars>
          <dgm:bulletEnabled val="1"/>
        </dgm:presLayoutVars>
      </dgm:prSet>
      <dgm:spPr/>
    </dgm:pt>
    <dgm:pt modelId="{72F35C73-28CF-4E10-ABC8-7CC50C98AEDA}" type="pres">
      <dgm:prSet presAssocID="{EAE6607A-9567-41B0-90B1-97971A70CF7C}" presName="rect2" presStyleLbl="fgImgPlace1" presStyleIdx="0" presStyleCnt="2"/>
      <dgm:spPr/>
    </dgm:pt>
    <dgm:pt modelId="{32D979BD-2948-45E8-945F-971CA6438450}" type="pres">
      <dgm:prSet presAssocID="{8EBA58A6-391B-4F98-A4A1-B780D126AA86}" presName="sibTrans" presStyleCnt="0"/>
      <dgm:spPr/>
    </dgm:pt>
    <dgm:pt modelId="{5D378725-3855-4D32-86DF-7F29E5B03664}" type="pres">
      <dgm:prSet presAssocID="{520D3C19-3DD8-4724-897F-BC4E07857166}" presName="composite" presStyleCnt="0"/>
      <dgm:spPr/>
    </dgm:pt>
    <dgm:pt modelId="{232B87C1-928A-4484-AB06-7B30CD3BB716}" type="pres">
      <dgm:prSet presAssocID="{520D3C19-3DD8-4724-897F-BC4E07857166}" presName="rect1" presStyleLbl="trAlignAcc1" presStyleIdx="1" presStyleCnt="2">
        <dgm:presLayoutVars>
          <dgm:bulletEnabled val="1"/>
        </dgm:presLayoutVars>
      </dgm:prSet>
      <dgm:spPr/>
    </dgm:pt>
    <dgm:pt modelId="{23EABD91-4C6F-411F-95E4-9DE8E5024CFC}" type="pres">
      <dgm:prSet presAssocID="{520D3C19-3DD8-4724-897F-BC4E07857166}" presName="rect2" presStyleLbl="fgImgPlace1" presStyleIdx="1" presStyleCnt="2"/>
      <dgm:spPr/>
    </dgm:pt>
  </dgm:ptLst>
  <dgm:cxnLst>
    <dgm:cxn modelId="{7CA61C36-59A2-43A5-9402-E97C0CD2F86A}" type="presOf" srcId="{43A2F7E8-34AB-49D8-B60B-8FC3915107A4}" destId="{232B87C1-928A-4484-AB06-7B30CD3BB716}" srcOrd="0" destOrd="1" presId="urn:microsoft.com/office/officeart/2008/layout/PictureStrips"/>
    <dgm:cxn modelId="{50BBA24A-8EAC-4690-AFC7-72ABC5223E58}" type="presOf" srcId="{520D3C19-3DD8-4724-897F-BC4E07857166}" destId="{232B87C1-928A-4484-AB06-7B30CD3BB716}" srcOrd="0" destOrd="0" presId="urn:microsoft.com/office/officeart/2008/layout/PictureStrips"/>
    <dgm:cxn modelId="{FBD2338F-1032-4A99-BA1F-71315D10407F}" srcId="{A51687DE-D32B-43A4-ADD8-1A523849E72F}" destId="{520D3C19-3DD8-4724-897F-BC4E07857166}" srcOrd="1" destOrd="0" parTransId="{FC43C18B-E377-4DC4-B7F5-5D4D83873282}" sibTransId="{A294942B-C695-4590-B460-A8850ED0E685}"/>
    <dgm:cxn modelId="{39078497-F2C2-46D7-8FA1-DCA30C128C86}" type="presOf" srcId="{EE62C23A-95DE-415D-B1C1-B044642F63AC}" destId="{D77FBEA0-5438-438A-969C-E209F0BD0398}" srcOrd="0" destOrd="1" presId="urn:microsoft.com/office/officeart/2008/layout/PictureStrips"/>
    <dgm:cxn modelId="{3E7FA7A2-10DA-45F4-ABF3-5F9622F438C3}" srcId="{520D3C19-3DD8-4724-897F-BC4E07857166}" destId="{43A2F7E8-34AB-49D8-B60B-8FC3915107A4}" srcOrd="0" destOrd="0" parTransId="{AD14053A-831F-424E-92BB-0DDD9B6DF1D7}" sibTransId="{C2C3C44F-A76E-4FE7-A90C-D30BF51CA946}"/>
    <dgm:cxn modelId="{E190DEB2-54BA-4D99-81E4-A994D817FBF1}" type="presOf" srcId="{A51687DE-D32B-43A4-ADD8-1A523849E72F}" destId="{CCC9EF06-46C7-4EB6-B7B4-B821285DD17E}" srcOrd="0" destOrd="0" presId="urn:microsoft.com/office/officeart/2008/layout/PictureStrips"/>
    <dgm:cxn modelId="{81958EC0-24D6-41AF-B86A-E2114BA1C734}" srcId="{A51687DE-D32B-43A4-ADD8-1A523849E72F}" destId="{EAE6607A-9567-41B0-90B1-97971A70CF7C}" srcOrd="0" destOrd="0" parTransId="{56F0B9B2-04C6-4241-B367-FBDDA2F9F310}" sibTransId="{8EBA58A6-391B-4F98-A4A1-B780D126AA86}"/>
    <dgm:cxn modelId="{671081E6-E821-4967-A482-DC40CAE23AE2}" type="presOf" srcId="{EAE6607A-9567-41B0-90B1-97971A70CF7C}" destId="{D77FBEA0-5438-438A-969C-E209F0BD0398}" srcOrd="0" destOrd="0" presId="urn:microsoft.com/office/officeart/2008/layout/PictureStrips"/>
    <dgm:cxn modelId="{D669C0F8-1EF6-439C-A014-E3E04453E81C}" srcId="{EAE6607A-9567-41B0-90B1-97971A70CF7C}" destId="{EE62C23A-95DE-415D-B1C1-B044642F63AC}" srcOrd="0" destOrd="0" parTransId="{8EFF3862-0562-46B4-BCFE-BAA91D49AB17}" sibTransId="{03F8609A-8AE6-46C0-9761-6D5E10C790E1}"/>
    <dgm:cxn modelId="{474FC32B-83AD-4BFC-B3A3-5D4B910ED4D8}" type="presParOf" srcId="{CCC9EF06-46C7-4EB6-B7B4-B821285DD17E}" destId="{8496AA8E-A85E-47B9-BB45-B3C337D3D6E6}" srcOrd="0" destOrd="0" presId="urn:microsoft.com/office/officeart/2008/layout/PictureStrips"/>
    <dgm:cxn modelId="{EF503E94-0CCB-4355-AC80-E3DEC3DB2722}" type="presParOf" srcId="{8496AA8E-A85E-47B9-BB45-B3C337D3D6E6}" destId="{D77FBEA0-5438-438A-969C-E209F0BD0398}" srcOrd="0" destOrd="0" presId="urn:microsoft.com/office/officeart/2008/layout/PictureStrips"/>
    <dgm:cxn modelId="{544958F0-D44B-45D3-BA44-39B9FF49D44E}" type="presParOf" srcId="{8496AA8E-A85E-47B9-BB45-B3C337D3D6E6}" destId="{72F35C73-28CF-4E10-ABC8-7CC50C98AEDA}" srcOrd="1" destOrd="0" presId="urn:microsoft.com/office/officeart/2008/layout/PictureStrips"/>
    <dgm:cxn modelId="{C0BE41BA-AFF3-4243-8327-2A5D8AAFD23A}" type="presParOf" srcId="{CCC9EF06-46C7-4EB6-B7B4-B821285DD17E}" destId="{32D979BD-2948-45E8-945F-971CA6438450}" srcOrd="1" destOrd="0" presId="urn:microsoft.com/office/officeart/2008/layout/PictureStrips"/>
    <dgm:cxn modelId="{623757D8-748B-40D4-A337-AC0D6F87E05D}" type="presParOf" srcId="{CCC9EF06-46C7-4EB6-B7B4-B821285DD17E}" destId="{5D378725-3855-4D32-86DF-7F29E5B03664}" srcOrd="2" destOrd="0" presId="urn:microsoft.com/office/officeart/2008/layout/PictureStrips"/>
    <dgm:cxn modelId="{73523819-20DE-44A6-B8E4-752BD4807F28}" type="presParOf" srcId="{5D378725-3855-4D32-86DF-7F29E5B03664}" destId="{232B87C1-928A-4484-AB06-7B30CD3BB716}" srcOrd="0" destOrd="0" presId="urn:microsoft.com/office/officeart/2008/layout/PictureStrips"/>
    <dgm:cxn modelId="{D98A96A8-D3A1-4EB7-A6E7-52C864A78C90}" type="presParOf" srcId="{5D378725-3855-4D32-86DF-7F29E5B03664}" destId="{23EABD91-4C6F-411F-95E4-9DE8E5024CFC}"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18756DA-2404-4ADA-9384-F3B58A9EDF3B}" type="doc">
      <dgm:prSet loTypeId="urn:microsoft.com/office/officeart/2008/layout/VerticalCircleList" loCatId="list" qsTypeId="urn:microsoft.com/office/officeart/2005/8/quickstyle/simple1" qsCatId="simple" csTypeId="urn:microsoft.com/office/officeart/2005/8/colors/accent3_1" csCatId="accent3" phldr="1"/>
      <dgm:spPr/>
      <dgm:t>
        <a:bodyPr/>
        <a:lstStyle/>
        <a:p>
          <a:endParaRPr lang="en-US"/>
        </a:p>
      </dgm:t>
    </dgm:pt>
    <dgm:pt modelId="{6FD51E51-9A59-4738-9333-739A7144A559}">
      <dgm:prSet/>
      <dgm:spPr/>
      <dgm:t>
        <a:bodyPr/>
        <a:lstStyle/>
        <a:p>
          <a:pPr rtl="0"/>
          <a:r>
            <a:rPr lang="en-US" dirty="0"/>
            <a:t>Think about a transaction or event that change assets</a:t>
          </a:r>
        </a:p>
      </dgm:t>
    </dgm:pt>
    <dgm:pt modelId="{0DFD3257-2872-46C4-83D4-0377DA5C5EF1}" type="parTrans" cxnId="{F7E73D1A-62A6-4046-87E9-8F2308C53BCD}">
      <dgm:prSet/>
      <dgm:spPr/>
      <dgm:t>
        <a:bodyPr/>
        <a:lstStyle/>
        <a:p>
          <a:endParaRPr lang="en-US"/>
        </a:p>
      </dgm:t>
    </dgm:pt>
    <dgm:pt modelId="{74D885DB-6171-4F0D-AB85-69573A899F62}" type="sibTrans" cxnId="{F7E73D1A-62A6-4046-87E9-8F2308C53BCD}">
      <dgm:prSet/>
      <dgm:spPr/>
      <dgm:t>
        <a:bodyPr/>
        <a:lstStyle/>
        <a:p>
          <a:endParaRPr lang="en-US"/>
        </a:p>
      </dgm:t>
    </dgm:pt>
    <dgm:pt modelId="{C14ECD8B-2FBC-41D4-AF6B-8BBD3B7D8F6A}">
      <dgm:prSet/>
      <dgm:spPr>
        <a:solidFill>
          <a:schemeClr val="accent3">
            <a:lumMod val="40000"/>
            <a:lumOff val="60000"/>
          </a:schemeClr>
        </a:solidFill>
      </dgm:spPr>
      <dgm:t>
        <a:bodyPr/>
        <a:lstStyle/>
        <a:p>
          <a:pPr rtl="0"/>
          <a:r>
            <a:rPr lang="en-US" dirty="0"/>
            <a:t>Does it increase or decrease a class of assets?</a:t>
          </a:r>
        </a:p>
      </dgm:t>
    </dgm:pt>
    <dgm:pt modelId="{1B6536CF-7B4E-46B2-9AC6-9C99C6F6679D}" type="parTrans" cxnId="{7BF61DBD-4206-4F7D-8783-4A229FCC8F35}">
      <dgm:prSet/>
      <dgm:spPr/>
      <dgm:t>
        <a:bodyPr/>
        <a:lstStyle/>
        <a:p>
          <a:endParaRPr lang="en-US"/>
        </a:p>
      </dgm:t>
    </dgm:pt>
    <dgm:pt modelId="{6BF22B27-A438-4AD7-AA3F-ECAB78AF69BC}" type="sibTrans" cxnId="{7BF61DBD-4206-4F7D-8783-4A229FCC8F35}">
      <dgm:prSet/>
      <dgm:spPr/>
      <dgm:t>
        <a:bodyPr/>
        <a:lstStyle/>
        <a:p>
          <a:endParaRPr lang="en-US"/>
        </a:p>
      </dgm:t>
    </dgm:pt>
    <dgm:pt modelId="{A738731F-5FF2-4BD2-9330-C73B106E4D05}">
      <dgm:prSet/>
      <dgm:spPr>
        <a:solidFill>
          <a:schemeClr val="accent3">
            <a:lumMod val="40000"/>
            <a:lumOff val="60000"/>
          </a:schemeClr>
        </a:solidFill>
      </dgm:spPr>
      <dgm:t>
        <a:bodyPr/>
        <a:lstStyle/>
        <a:p>
          <a:pPr rtl="0"/>
          <a:r>
            <a:rPr lang="en-US" dirty="0"/>
            <a:t>Does it change the value of current assets or noncurrent assets?</a:t>
          </a:r>
        </a:p>
      </dgm:t>
    </dgm:pt>
    <dgm:pt modelId="{B99928F8-D040-4B00-B674-6DE1BB77E9D7}" type="parTrans" cxnId="{3D7DF72F-8300-449E-9381-4E4E92981ED4}">
      <dgm:prSet/>
      <dgm:spPr/>
      <dgm:t>
        <a:bodyPr/>
        <a:lstStyle/>
        <a:p>
          <a:endParaRPr lang="en-US"/>
        </a:p>
      </dgm:t>
    </dgm:pt>
    <dgm:pt modelId="{F37240DA-FE6E-48FF-A8DB-05CF850E7020}" type="sibTrans" cxnId="{3D7DF72F-8300-449E-9381-4E4E92981ED4}">
      <dgm:prSet/>
      <dgm:spPr/>
      <dgm:t>
        <a:bodyPr/>
        <a:lstStyle/>
        <a:p>
          <a:endParaRPr lang="en-US"/>
        </a:p>
      </dgm:t>
    </dgm:pt>
    <dgm:pt modelId="{A38F82C3-88FB-45C3-8A21-8F8CA25CECCD}" type="pres">
      <dgm:prSet presAssocID="{718756DA-2404-4ADA-9384-F3B58A9EDF3B}" presName="Name0" presStyleCnt="0">
        <dgm:presLayoutVars>
          <dgm:dir/>
        </dgm:presLayoutVars>
      </dgm:prSet>
      <dgm:spPr/>
    </dgm:pt>
    <dgm:pt modelId="{2345230A-2928-4176-84D3-EC032BE4A896}" type="pres">
      <dgm:prSet presAssocID="{6FD51E51-9A59-4738-9333-739A7144A559}" presName="withChildren" presStyleCnt="0"/>
      <dgm:spPr/>
    </dgm:pt>
    <dgm:pt modelId="{1FB07CCE-94CA-42DA-A10A-C21323217D1C}" type="pres">
      <dgm:prSet presAssocID="{6FD51E51-9A59-4738-9333-739A7144A559}" presName="bigCircle" presStyleLbl="vennNode1" presStyleIdx="0" presStyleCnt="3" custLinFactNeighborX="1467" custLinFactNeighborY="862"/>
      <dgm:spPr/>
    </dgm:pt>
    <dgm:pt modelId="{05C97FEB-BBB5-49EA-B4D9-954D58490CE5}" type="pres">
      <dgm:prSet presAssocID="{6FD51E51-9A59-4738-9333-739A7144A559}" presName="medCircle" presStyleLbl="vennNode1" presStyleIdx="1" presStyleCnt="3"/>
      <dgm:spPr/>
    </dgm:pt>
    <dgm:pt modelId="{EF92C3FB-3BC3-46D6-BD57-B77BDD7806A2}" type="pres">
      <dgm:prSet presAssocID="{6FD51E51-9A59-4738-9333-739A7144A559}" presName="txLvl1" presStyleLbl="revTx" presStyleIdx="0" presStyleCnt="3" custLinFactNeighborX="974" custLinFactNeighborY="-2248"/>
      <dgm:spPr/>
    </dgm:pt>
    <dgm:pt modelId="{E23B3A53-BF10-4BE6-BF73-AFAF7936EDD5}" type="pres">
      <dgm:prSet presAssocID="{6FD51E51-9A59-4738-9333-739A7144A559}" presName="lin" presStyleCnt="0"/>
      <dgm:spPr/>
    </dgm:pt>
    <dgm:pt modelId="{BE244655-D9CA-4A62-B7D1-1EAE37C34A7C}" type="pres">
      <dgm:prSet presAssocID="{C14ECD8B-2FBC-41D4-AF6B-8BBD3B7D8F6A}" presName="txLvl2" presStyleLbl="revTx" presStyleIdx="1" presStyleCnt="3" custScaleX="82818" custScaleY="118334" custLinFactY="18852" custLinFactNeighborX="-3047" custLinFactNeighborY="100000"/>
      <dgm:spPr>
        <a:prstGeom prst="wedgeEllipseCallout">
          <a:avLst/>
        </a:prstGeom>
      </dgm:spPr>
    </dgm:pt>
    <dgm:pt modelId="{B3C0FC85-4D9B-4E4D-BA60-41AE8CC7974D}" type="pres">
      <dgm:prSet presAssocID="{6BF22B27-A438-4AD7-AA3F-ECAB78AF69BC}" presName="smCircle" presStyleLbl="vennNode1" presStyleIdx="2" presStyleCnt="3"/>
      <dgm:spPr/>
    </dgm:pt>
    <dgm:pt modelId="{10D9CEFC-C8C1-4DA9-9CED-3452C6CE4367}" type="pres">
      <dgm:prSet presAssocID="{A738731F-5FF2-4BD2-9330-C73B106E4D05}" presName="txLvl2" presStyleLbl="revTx" presStyleIdx="2" presStyleCnt="3" custScaleX="85865" custLinFactY="36215" custLinFactNeighborX="-4570" custLinFactNeighborY="100000"/>
      <dgm:spPr>
        <a:prstGeom prst="wedgeEllipseCallout">
          <a:avLst/>
        </a:prstGeom>
      </dgm:spPr>
    </dgm:pt>
  </dgm:ptLst>
  <dgm:cxnLst>
    <dgm:cxn modelId="{C4EB210D-36D2-4F5B-B0C5-F486EEC1E1DD}" type="presOf" srcId="{C14ECD8B-2FBC-41D4-AF6B-8BBD3B7D8F6A}" destId="{BE244655-D9CA-4A62-B7D1-1EAE37C34A7C}" srcOrd="0" destOrd="0" presId="urn:microsoft.com/office/officeart/2008/layout/VerticalCircleList"/>
    <dgm:cxn modelId="{F7E73D1A-62A6-4046-87E9-8F2308C53BCD}" srcId="{718756DA-2404-4ADA-9384-F3B58A9EDF3B}" destId="{6FD51E51-9A59-4738-9333-739A7144A559}" srcOrd="0" destOrd="0" parTransId="{0DFD3257-2872-46C4-83D4-0377DA5C5EF1}" sibTransId="{74D885DB-6171-4F0D-AB85-69573A899F62}"/>
    <dgm:cxn modelId="{3D7DF72F-8300-449E-9381-4E4E92981ED4}" srcId="{6FD51E51-9A59-4738-9333-739A7144A559}" destId="{A738731F-5FF2-4BD2-9330-C73B106E4D05}" srcOrd="1" destOrd="0" parTransId="{B99928F8-D040-4B00-B674-6DE1BB77E9D7}" sibTransId="{F37240DA-FE6E-48FF-A8DB-05CF850E7020}"/>
    <dgm:cxn modelId="{6FA7323A-D780-4186-B672-14FE57EE664F}" type="presOf" srcId="{718756DA-2404-4ADA-9384-F3B58A9EDF3B}" destId="{A38F82C3-88FB-45C3-8A21-8F8CA25CECCD}" srcOrd="0" destOrd="0" presId="urn:microsoft.com/office/officeart/2008/layout/VerticalCircleList"/>
    <dgm:cxn modelId="{349D7841-E76E-4B76-82B4-7F10B23A5D67}" type="presOf" srcId="{6FD51E51-9A59-4738-9333-739A7144A559}" destId="{EF92C3FB-3BC3-46D6-BD57-B77BDD7806A2}" srcOrd="0" destOrd="0" presId="urn:microsoft.com/office/officeart/2008/layout/VerticalCircleList"/>
    <dgm:cxn modelId="{A4A84D80-B981-4DBE-B87A-0CB138D2CE41}" type="presOf" srcId="{A738731F-5FF2-4BD2-9330-C73B106E4D05}" destId="{10D9CEFC-C8C1-4DA9-9CED-3452C6CE4367}" srcOrd="0" destOrd="0" presId="urn:microsoft.com/office/officeart/2008/layout/VerticalCircleList"/>
    <dgm:cxn modelId="{7BF61DBD-4206-4F7D-8783-4A229FCC8F35}" srcId="{6FD51E51-9A59-4738-9333-739A7144A559}" destId="{C14ECD8B-2FBC-41D4-AF6B-8BBD3B7D8F6A}" srcOrd="0" destOrd="0" parTransId="{1B6536CF-7B4E-46B2-9AC6-9C99C6F6679D}" sibTransId="{6BF22B27-A438-4AD7-AA3F-ECAB78AF69BC}"/>
    <dgm:cxn modelId="{76F378B5-6C27-4A54-8EBE-A97B544FCC1E}" type="presParOf" srcId="{A38F82C3-88FB-45C3-8A21-8F8CA25CECCD}" destId="{2345230A-2928-4176-84D3-EC032BE4A896}" srcOrd="0" destOrd="0" presId="urn:microsoft.com/office/officeart/2008/layout/VerticalCircleList"/>
    <dgm:cxn modelId="{D0171975-D555-4DF1-8A8F-7395FCF56BE1}" type="presParOf" srcId="{2345230A-2928-4176-84D3-EC032BE4A896}" destId="{1FB07CCE-94CA-42DA-A10A-C21323217D1C}" srcOrd="0" destOrd="0" presId="urn:microsoft.com/office/officeart/2008/layout/VerticalCircleList"/>
    <dgm:cxn modelId="{33A798D8-6FE2-4680-B620-15289B7A851A}" type="presParOf" srcId="{2345230A-2928-4176-84D3-EC032BE4A896}" destId="{05C97FEB-BBB5-49EA-B4D9-954D58490CE5}" srcOrd="1" destOrd="0" presId="urn:microsoft.com/office/officeart/2008/layout/VerticalCircleList"/>
    <dgm:cxn modelId="{6A809806-D05C-4D0D-8B7B-CB8028BD699B}" type="presParOf" srcId="{2345230A-2928-4176-84D3-EC032BE4A896}" destId="{EF92C3FB-3BC3-46D6-BD57-B77BDD7806A2}" srcOrd="2" destOrd="0" presId="urn:microsoft.com/office/officeart/2008/layout/VerticalCircleList"/>
    <dgm:cxn modelId="{E421AC02-4A95-4017-AC19-DF85807841E3}" type="presParOf" srcId="{2345230A-2928-4176-84D3-EC032BE4A896}" destId="{E23B3A53-BF10-4BE6-BF73-AFAF7936EDD5}" srcOrd="3" destOrd="0" presId="urn:microsoft.com/office/officeart/2008/layout/VerticalCircleList"/>
    <dgm:cxn modelId="{E1D3F31D-1693-41F3-AB03-82A2D8F7CDAB}" type="presParOf" srcId="{E23B3A53-BF10-4BE6-BF73-AFAF7936EDD5}" destId="{BE244655-D9CA-4A62-B7D1-1EAE37C34A7C}" srcOrd="0" destOrd="0" presId="urn:microsoft.com/office/officeart/2008/layout/VerticalCircleList"/>
    <dgm:cxn modelId="{91A1901E-F350-47CD-B126-6F2EB9CC9256}" type="presParOf" srcId="{E23B3A53-BF10-4BE6-BF73-AFAF7936EDD5}" destId="{B3C0FC85-4D9B-4E4D-BA60-41AE8CC7974D}" srcOrd="1" destOrd="0" presId="urn:microsoft.com/office/officeart/2008/layout/VerticalCircleList"/>
    <dgm:cxn modelId="{5122131B-92E3-4474-B7CC-48FB68AA6BA9}" type="presParOf" srcId="{E23B3A53-BF10-4BE6-BF73-AFAF7936EDD5}" destId="{10D9CEFC-C8C1-4DA9-9CED-3452C6CE4367}"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79BF198-2236-4084-9018-A023F789B612}" type="doc">
      <dgm:prSet loTypeId="urn:microsoft.com/office/officeart/2008/layout/VerticalCircleList" loCatId="list" qsTypeId="urn:microsoft.com/office/officeart/2005/8/quickstyle/simple1" qsCatId="simple" csTypeId="urn:microsoft.com/office/officeart/2005/8/colors/accent0_2" csCatId="mainScheme" phldr="1"/>
      <dgm:spPr/>
      <dgm:t>
        <a:bodyPr/>
        <a:lstStyle/>
        <a:p>
          <a:endParaRPr lang="en-US"/>
        </a:p>
      </dgm:t>
    </dgm:pt>
    <dgm:pt modelId="{ABFC99FC-AAAE-4E68-904D-36FF64B305AA}">
      <dgm:prSet/>
      <dgm:spPr>
        <a:solidFill>
          <a:schemeClr val="accent4">
            <a:lumMod val="40000"/>
            <a:lumOff val="60000"/>
          </a:schemeClr>
        </a:solidFill>
      </dgm:spPr>
      <dgm:t>
        <a:bodyPr/>
        <a:lstStyle/>
        <a:p>
          <a:pPr rtl="0"/>
          <a:r>
            <a:rPr lang="en-US" dirty="0"/>
            <a:t>Present obligations</a:t>
          </a:r>
        </a:p>
      </dgm:t>
    </dgm:pt>
    <dgm:pt modelId="{66121463-60D3-440F-B32C-C88150B7D459}" type="parTrans" cxnId="{96408C43-09C3-420B-BD30-1FE0641404E5}">
      <dgm:prSet/>
      <dgm:spPr/>
      <dgm:t>
        <a:bodyPr/>
        <a:lstStyle/>
        <a:p>
          <a:endParaRPr lang="en-US"/>
        </a:p>
      </dgm:t>
    </dgm:pt>
    <dgm:pt modelId="{37D4B8D6-1B6B-4722-86B6-F6242EB67FED}" type="sibTrans" cxnId="{96408C43-09C3-420B-BD30-1FE0641404E5}">
      <dgm:prSet/>
      <dgm:spPr/>
      <dgm:t>
        <a:bodyPr/>
        <a:lstStyle/>
        <a:p>
          <a:endParaRPr lang="en-US"/>
        </a:p>
      </dgm:t>
    </dgm:pt>
    <dgm:pt modelId="{B49DD8B1-3728-42E2-8B4E-EC1233A8272B}">
      <dgm:prSet/>
      <dgm:spPr>
        <a:solidFill>
          <a:schemeClr val="accent4">
            <a:lumMod val="60000"/>
            <a:lumOff val="40000"/>
          </a:schemeClr>
        </a:solidFill>
      </dgm:spPr>
      <dgm:t>
        <a:bodyPr/>
        <a:lstStyle/>
        <a:p>
          <a:pPr rtl="0"/>
          <a:r>
            <a:rPr lang="en-US" dirty="0"/>
            <a:t>Probable future sacrifices of economic benefits arising from present obligations to transfer assets or provide services to other entities in the future as a result of past transactions or events</a:t>
          </a:r>
        </a:p>
      </dgm:t>
    </dgm:pt>
    <dgm:pt modelId="{3CF0EC63-498C-4473-B98A-650687A17764}" type="parTrans" cxnId="{87EA4884-160B-4546-A1FF-7E1482F4265D}">
      <dgm:prSet/>
      <dgm:spPr/>
      <dgm:t>
        <a:bodyPr/>
        <a:lstStyle/>
        <a:p>
          <a:endParaRPr lang="en-US"/>
        </a:p>
      </dgm:t>
    </dgm:pt>
    <dgm:pt modelId="{4FBCB188-F5D0-4EF7-AEA7-44B7DF441C66}" type="sibTrans" cxnId="{87EA4884-160B-4546-A1FF-7E1482F4265D}">
      <dgm:prSet/>
      <dgm:spPr/>
      <dgm:t>
        <a:bodyPr/>
        <a:lstStyle/>
        <a:p>
          <a:endParaRPr lang="en-US"/>
        </a:p>
      </dgm:t>
    </dgm:pt>
    <dgm:pt modelId="{5EAB1F4F-2F36-43B0-8A8A-6BA13EFBE97B}" type="pres">
      <dgm:prSet presAssocID="{A79BF198-2236-4084-9018-A023F789B612}" presName="Name0" presStyleCnt="0">
        <dgm:presLayoutVars>
          <dgm:dir/>
        </dgm:presLayoutVars>
      </dgm:prSet>
      <dgm:spPr/>
    </dgm:pt>
    <dgm:pt modelId="{54F854F3-ED3E-4EFE-B255-C119EE323971}" type="pres">
      <dgm:prSet presAssocID="{ABFC99FC-AAAE-4E68-904D-36FF64B305AA}" presName="withChildren" presStyleCnt="0"/>
      <dgm:spPr/>
    </dgm:pt>
    <dgm:pt modelId="{3EBC4CC2-E02F-4B73-886B-EC5AA87F2489}" type="pres">
      <dgm:prSet presAssocID="{ABFC99FC-AAAE-4E68-904D-36FF64B305AA}" presName="bigCircle" presStyleLbl="vennNode1" presStyleIdx="0" presStyleCnt="2" custLinFactNeighborX="4400" custLinFactNeighborY="-605"/>
      <dgm:spPr/>
    </dgm:pt>
    <dgm:pt modelId="{356EA15C-6025-4EE0-9BE5-5EA5800CFAAC}" type="pres">
      <dgm:prSet presAssocID="{ABFC99FC-AAAE-4E68-904D-36FF64B305AA}" presName="medCircle" presStyleLbl="vennNode1" presStyleIdx="1" presStyleCnt="2"/>
      <dgm:spPr/>
    </dgm:pt>
    <dgm:pt modelId="{7FB42884-3CD1-4957-85B6-B57673EAAA50}" type="pres">
      <dgm:prSet presAssocID="{ABFC99FC-AAAE-4E68-904D-36FF64B305AA}" presName="txLvl1" presStyleLbl="revTx" presStyleIdx="0" presStyleCnt="2" custScaleX="84765" custLinFactNeighborX="4021" custLinFactNeighborY="-11503"/>
      <dgm:spPr/>
    </dgm:pt>
    <dgm:pt modelId="{AD283DFD-1AE0-4463-BEB3-1254F8A15366}" type="pres">
      <dgm:prSet presAssocID="{ABFC99FC-AAAE-4E68-904D-36FF64B305AA}" presName="lin" presStyleCnt="0"/>
      <dgm:spPr/>
    </dgm:pt>
    <dgm:pt modelId="{52C723EC-0BC9-4B90-B8DD-0E30D848D7BF}" type="pres">
      <dgm:prSet presAssocID="{B49DD8B1-3728-42E2-8B4E-EC1233A8272B}" presName="txLvl2" presStyleLbl="revTx" presStyleIdx="1" presStyleCnt="2" custLinFactNeighborX="974" custLinFactNeighborY="5689"/>
      <dgm:spPr>
        <a:prstGeom prst="wedgeEllipseCallout">
          <a:avLst/>
        </a:prstGeom>
      </dgm:spPr>
    </dgm:pt>
  </dgm:ptLst>
  <dgm:cxnLst>
    <dgm:cxn modelId="{0C489638-DD28-4E57-BD83-E4778476A05A}" type="presOf" srcId="{ABFC99FC-AAAE-4E68-904D-36FF64B305AA}" destId="{7FB42884-3CD1-4957-85B6-B57673EAAA50}" srcOrd="0" destOrd="0" presId="urn:microsoft.com/office/officeart/2008/layout/VerticalCircleList"/>
    <dgm:cxn modelId="{96408C43-09C3-420B-BD30-1FE0641404E5}" srcId="{A79BF198-2236-4084-9018-A023F789B612}" destId="{ABFC99FC-AAAE-4E68-904D-36FF64B305AA}" srcOrd="0" destOrd="0" parTransId="{66121463-60D3-440F-B32C-C88150B7D459}" sibTransId="{37D4B8D6-1B6B-4722-86B6-F6242EB67FED}"/>
    <dgm:cxn modelId="{F854A44C-ABE4-43B7-8096-31B74359C72E}" type="presOf" srcId="{B49DD8B1-3728-42E2-8B4E-EC1233A8272B}" destId="{52C723EC-0BC9-4B90-B8DD-0E30D848D7BF}" srcOrd="0" destOrd="0" presId="urn:microsoft.com/office/officeart/2008/layout/VerticalCircleList"/>
    <dgm:cxn modelId="{87EA4884-160B-4546-A1FF-7E1482F4265D}" srcId="{ABFC99FC-AAAE-4E68-904D-36FF64B305AA}" destId="{B49DD8B1-3728-42E2-8B4E-EC1233A8272B}" srcOrd="0" destOrd="0" parTransId="{3CF0EC63-498C-4473-B98A-650687A17764}" sibTransId="{4FBCB188-F5D0-4EF7-AEA7-44B7DF441C66}"/>
    <dgm:cxn modelId="{79E30586-0797-4542-8024-4B6ABBF8B88A}" type="presOf" srcId="{A79BF198-2236-4084-9018-A023F789B612}" destId="{5EAB1F4F-2F36-43B0-8A8A-6BA13EFBE97B}" srcOrd="0" destOrd="0" presId="urn:microsoft.com/office/officeart/2008/layout/VerticalCircleList"/>
    <dgm:cxn modelId="{CBCECD1C-EC8B-4FB5-ACB3-99875B597238}" type="presParOf" srcId="{5EAB1F4F-2F36-43B0-8A8A-6BA13EFBE97B}" destId="{54F854F3-ED3E-4EFE-B255-C119EE323971}" srcOrd="0" destOrd="0" presId="urn:microsoft.com/office/officeart/2008/layout/VerticalCircleList"/>
    <dgm:cxn modelId="{3396A672-FEDA-456E-B386-E1FE0D95DE67}" type="presParOf" srcId="{54F854F3-ED3E-4EFE-B255-C119EE323971}" destId="{3EBC4CC2-E02F-4B73-886B-EC5AA87F2489}" srcOrd="0" destOrd="0" presId="urn:microsoft.com/office/officeart/2008/layout/VerticalCircleList"/>
    <dgm:cxn modelId="{00E60B2E-FD23-48E9-BE0E-C02AD8997A36}" type="presParOf" srcId="{54F854F3-ED3E-4EFE-B255-C119EE323971}" destId="{356EA15C-6025-4EE0-9BE5-5EA5800CFAAC}" srcOrd="1" destOrd="0" presId="urn:microsoft.com/office/officeart/2008/layout/VerticalCircleList"/>
    <dgm:cxn modelId="{2B9B4C44-81B2-400E-9CA3-1F3F7F1AA2C2}" type="presParOf" srcId="{54F854F3-ED3E-4EFE-B255-C119EE323971}" destId="{7FB42884-3CD1-4957-85B6-B57673EAAA50}" srcOrd="2" destOrd="0" presId="urn:microsoft.com/office/officeart/2008/layout/VerticalCircleList"/>
    <dgm:cxn modelId="{32C5B9C3-6EBD-4674-8D9D-CCC796FACD36}" type="presParOf" srcId="{54F854F3-ED3E-4EFE-B255-C119EE323971}" destId="{AD283DFD-1AE0-4463-BEB3-1254F8A15366}" srcOrd="3" destOrd="0" presId="urn:microsoft.com/office/officeart/2008/layout/VerticalCircleList"/>
    <dgm:cxn modelId="{914F1C51-8A15-417E-9E06-80A01A5FCD0E}" type="presParOf" srcId="{AD283DFD-1AE0-4463-BEB3-1254F8A15366}" destId="{52C723EC-0BC9-4B90-B8DD-0E30D848D7BF}" srcOrd="0"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1687DE-D32B-43A4-ADD8-1A523849E7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AE6607A-9567-41B0-90B1-97971A70CF7C}">
      <dgm:prSet/>
      <dgm:spPr/>
      <dgm:t>
        <a:bodyPr/>
        <a:lstStyle/>
        <a:p>
          <a:pPr>
            <a:lnSpc>
              <a:spcPct val="100000"/>
            </a:lnSpc>
          </a:pPr>
          <a:r>
            <a:rPr lang="en-US"/>
            <a:t>Embodies a present duty or responsibility to another entity that involves transfer of economic benefits.</a:t>
          </a:r>
        </a:p>
      </dgm:t>
    </dgm:pt>
    <dgm:pt modelId="{56F0B9B2-04C6-4241-B367-FBDDA2F9F310}" type="parTrans" cxnId="{81958EC0-24D6-41AF-B86A-E2114BA1C734}">
      <dgm:prSet/>
      <dgm:spPr/>
      <dgm:t>
        <a:bodyPr/>
        <a:lstStyle/>
        <a:p>
          <a:endParaRPr lang="en-US"/>
        </a:p>
      </dgm:t>
    </dgm:pt>
    <dgm:pt modelId="{8EBA58A6-391B-4F98-A4A1-B780D126AA86}" type="sibTrans" cxnId="{81958EC0-24D6-41AF-B86A-E2114BA1C734}">
      <dgm:prSet/>
      <dgm:spPr/>
      <dgm:t>
        <a:bodyPr/>
        <a:lstStyle/>
        <a:p>
          <a:endParaRPr lang="en-US"/>
        </a:p>
      </dgm:t>
    </dgm:pt>
    <dgm:pt modelId="{8A630F14-6DA2-4333-847E-EEE89E4A2725}">
      <dgm:prSet/>
      <dgm:spPr/>
      <dgm:t>
        <a:bodyPr/>
        <a:lstStyle/>
        <a:p>
          <a:pPr>
            <a:lnSpc>
              <a:spcPct val="100000"/>
            </a:lnSpc>
          </a:pPr>
          <a:r>
            <a:rPr lang="en-US"/>
            <a:t>The duty or responsibility obligates a particular entity, leaving it little or no discretion to avoid the future sacrifice.</a:t>
          </a:r>
        </a:p>
      </dgm:t>
    </dgm:pt>
    <dgm:pt modelId="{73DC1616-4CF7-4518-B154-B7967B375F92}" type="parTrans" cxnId="{4418AF94-548F-4A4B-B0BD-63CB11179468}">
      <dgm:prSet/>
      <dgm:spPr/>
      <dgm:t>
        <a:bodyPr/>
        <a:lstStyle/>
        <a:p>
          <a:endParaRPr lang="en-GB"/>
        </a:p>
      </dgm:t>
    </dgm:pt>
    <dgm:pt modelId="{E229541D-52C2-4532-B663-CA7956636DDD}" type="sibTrans" cxnId="{4418AF94-548F-4A4B-B0BD-63CB11179468}">
      <dgm:prSet/>
      <dgm:spPr/>
      <dgm:t>
        <a:bodyPr/>
        <a:lstStyle/>
        <a:p>
          <a:endParaRPr lang="en-GB"/>
        </a:p>
      </dgm:t>
    </dgm:pt>
    <dgm:pt modelId="{B1105C71-45DD-4340-8752-F887E7C0E538}">
      <dgm:prSet/>
      <dgm:spPr/>
      <dgm:t>
        <a:bodyPr/>
        <a:lstStyle/>
        <a:p>
          <a:pPr>
            <a:lnSpc>
              <a:spcPct val="100000"/>
            </a:lnSpc>
          </a:pPr>
          <a:r>
            <a:rPr lang="en-US"/>
            <a:t>The transaction or other event obligating the entity has already happened.</a:t>
          </a:r>
        </a:p>
      </dgm:t>
    </dgm:pt>
    <dgm:pt modelId="{A6D99238-97F8-4EE6-9773-AFB1F8C7F2C2}" type="parTrans" cxnId="{0CDD30E4-F239-4C60-A018-8A6BC4E25908}">
      <dgm:prSet/>
      <dgm:spPr/>
      <dgm:t>
        <a:bodyPr/>
        <a:lstStyle/>
        <a:p>
          <a:endParaRPr lang="en-GB"/>
        </a:p>
      </dgm:t>
    </dgm:pt>
    <dgm:pt modelId="{13B70E43-C6FA-452C-A046-BFD33FA4E17A}" type="sibTrans" cxnId="{0CDD30E4-F239-4C60-A018-8A6BC4E25908}">
      <dgm:prSet/>
      <dgm:spPr/>
      <dgm:t>
        <a:bodyPr/>
        <a:lstStyle/>
        <a:p>
          <a:endParaRPr lang="en-GB"/>
        </a:p>
      </dgm:t>
    </dgm:pt>
    <dgm:pt modelId="{36F64ED7-14A2-4E3F-BDC2-55C375698742}" type="pres">
      <dgm:prSet presAssocID="{A51687DE-D32B-43A4-ADD8-1A523849E72F}" presName="root" presStyleCnt="0">
        <dgm:presLayoutVars>
          <dgm:dir/>
          <dgm:resizeHandles val="exact"/>
        </dgm:presLayoutVars>
      </dgm:prSet>
      <dgm:spPr/>
    </dgm:pt>
    <dgm:pt modelId="{A2C44E50-0418-4F20-B9DB-28BE91E02347}" type="pres">
      <dgm:prSet presAssocID="{EAE6607A-9567-41B0-90B1-97971A70CF7C}" presName="compNode" presStyleCnt="0"/>
      <dgm:spPr/>
    </dgm:pt>
    <dgm:pt modelId="{22246AED-F49A-4D1D-8824-B00156A14A1F}" type="pres">
      <dgm:prSet presAssocID="{EAE6607A-9567-41B0-90B1-97971A70CF7C}" presName="bgRect" presStyleLbl="bgShp" presStyleIdx="0" presStyleCnt="3"/>
      <dgm:spPr/>
    </dgm:pt>
    <dgm:pt modelId="{02E7E5BC-3D93-4947-9C37-DF4872C80728}" type="pres">
      <dgm:prSet presAssocID="{EAE6607A-9567-41B0-90B1-97971A70CF7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ask"/>
        </a:ext>
      </dgm:extLst>
    </dgm:pt>
    <dgm:pt modelId="{D5393FBE-903C-4DE8-830E-56F599695162}" type="pres">
      <dgm:prSet presAssocID="{EAE6607A-9567-41B0-90B1-97971A70CF7C}" presName="spaceRect" presStyleCnt="0"/>
      <dgm:spPr/>
    </dgm:pt>
    <dgm:pt modelId="{1AB6E5E1-FAD7-482E-8481-2F6B8B4CD6D9}" type="pres">
      <dgm:prSet presAssocID="{EAE6607A-9567-41B0-90B1-97971A70CF7C}" presName="parTx" presStyleLbl="revTx" presStyleIdx="0" presStyleCnt="3">
        <dgm:presLayoutVars>
          <dgm:chMax val="0"/>
          <dgm:chPref val="0"/>
        </dgm:presLayoutVars>
      </dgm:prSet>
      <dgm:spPr/>
    </dgm:pt>
    <dgm:pt modelId="{E3A737B8-E6F3-462B-9621-5EAB6FFB3EA5}" type="pres">
      <dgm:prSet presAssocID="{8EBA58A6-391B-4F98-A4A1-B780D126AA86}" presName="sibTrans" presStyleCnt="0"/>
      <dgm:spPr/>
    </dgm:pt>
    <dgm:pt modelId="{CFA4E925-B385-4EE3-92F1-4B8A7D79D9B4}" type="pres">
      <dgm:prSet presAssocID="{8A630F14-6DA2-4333-847E-EEE89E4A2725}" presName="compNode" presStyleCnt="0"/>
      <dgm:spPr/>
    </dgm:pt>
    <dgm:pt modelId="{98CFFFC0-485C-4536-AF40-DA03F9EEA46B}" type="pres">
      <dgm:prSet presAssocID="{8A630F14-6DA2-4333-847E-EEE89E4A2725}" presName="bgRect" presStyleLbl="bgShp" presStyleIdx="1" presStyleCnt="3"/>
      <dgm:spPr/>
    </dgm:pt>
    <dgm:pt modelId="{614CAFC5-8532-4117-98C3-0D9FF25F58B0}" type="pres">
      <dgm:prSet presAssocID="{8A630F14-6DA2-4333-847E-EEE89E4A2725}"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A5378CDC-7B3B-48D1-B272-71205C03B976}" type="pres">
      <dgm:prSet presAssocID="{8A630F14-6DA2-4333-847E-EEE89E4A2725}" presName="spaceRect" presStyleCnt="0"/>
      <dgm:spPr/>
    </dgm:pt>
    <dgm:pt modelId="{2C7F8766-580A-4585-87B7-EBEEC8135E2B}" type="pres">
      <dgm:prSet presAssocID="{8A630F14-6DA2-4333-847E-EEE89E4A2725}" presName="parTx" presStyleLbl="revTx" presStyleIdx="1" presStyleCnt="3">
        <dgm:presLayoutVars>
          <dgm:chMax val="0"/>
          <dgm:chPref val="0"/>
        </dgm:presLayoutVars>
      </dgm:prSet>
      <dgm:spPr/>
    </dgm:pt>
    <dgm:pt modelId="{3F7DE083-D832-4229-8D6B-A31EFDDFBFC6}" type="pres">
      <dgm:prSet presAssocID="{E229541D-52C2-4532-B663-CA7956636DDD}" presName="sibTrans" presStyleCnt="0"/>
      <dgm:spPr/>
    </dgm:pt>
    <dgm:pt modelId="{16962DA3-35D9-439A-A321-AF0A86A7A322}" type="pres">
      <dgm:prSet presAssocID="{B1105C71-45DD-4340-8752-F887E7C0E538}" presName="compNode" presStyleCnt="0"/>
      <dgm:spPr/>
    </dgm:pt>
    <dgm:pt modelId="{D80D6FC7-77FF-4D6D-BDCA-813BFE38B989}" type="pres">
      <dgm:prSet presAssocID="{B1105C71-45DD-4340-8752-F887E7C0E538}" presName="bgRect" presStyleLbl="bgShp" presStyleIdx="2" presStyleCnt="3"/>
      <dgm:spPr/>
    </dgm:pt>
    <dgm:pt modelId="{ABF7485F-F8E3-426A-8BF0-6472418B06F6}" type="pres">
      <dgm:prSet presAssocID="{B1105C71-45DD-4340-8752-F887E7C0E5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nsfer"/>
        </a:ext>
      </dgm:extLst>
    </dgm:pt>
    <dgm:pt modelId="{36FFE9B4-232B-4657-8443-B08CC704C9BC}" type="pres">
      <dgm:prSet presAssocID="{B1105C71-45DD-4340-8752-F887E7C0E538}" presName="spaceRect" presStyleCnt="0"/>
      <dgm:spPr/>
    </dgm:pt>
    <dgm:pt modelId="{4B0FFDFA-A781-464E-9579-78960D3BE7E7}" type="pres">
      <dgm:prSet presAssocID="{B1105C71-45DD-4340-8752-F887E7C0E538}" presName="parTx" presStyleLbl="revTx" presStyleIdx="2" presStyleCnt="3">
        <dgm:presLayoutVars>
          <dgm:chMax val="0"/>
          <dgm:chPref val="0"/>
        </dgm:presLayoutVars>
      </dgm:prSet>
      <dgm:spPr/>
    </dgm:pt>
  </dgm:ptLst>
  <dgm:cxnLst>
    <dgm:cxn modelId="{28371C05-65DE-4486-B94E-F84AC685910D}" type="presOf" srcId="{A51687DE-D32B-43A4-ADD8-1A523849E72F}" destId="{36F64ED7-14A2-4E3F-BDC2-55C375698742}" srcOrd="0" destOrd="0" presId="urn:microsoft.com/office/officeart/2018/2/layout/IconVerticalSolidList"/>
    <dgm:cxn modelId="{A06C9214-B86D-4384-8233-0247F492CCA8}" type="presOf" srcId="{8A630F14-6DA2-4333-847E-EEE89E4A2725}" destId="{2C7F8766-580A-4585-87B7-EBEEC8135E2B}" srcOrd="0" destOrd="0" presId="urn:microsoft.com/office/officeart/2018/2/layout/IconVerticalSolidList"/>
    <dgm:cxn modelId="{CA1B3B27-2E12-45BF-A78B-73A2A93F4153}" type="presOf" srcId="{EAE6607A-9567-41B0-90B1-97971A70CF7C}" destId="{1AB6E5E1-FAD7-482E-8481-2F6B8B4CD6D9}" srcOrd="0" destOrd="0" presId="urn:microsoft.com/office/officeart/2018/2/layout/IconVerticalSolidList"/>
    <dgm:cxn modelId="{4418AF94-548F-4A4B-B0BD-63CB11179468}" srcId="{A51687DE-D32B-43A4-ADD8-1A523849E72F}" destId="{8A630F14-6DA2-4333-847E-EEE89E4A2725}" srcOrd="1" destOrd="0" parTransId="{73DC1616-4CF7-4518-B154-B7967B375F92}" sibTransId="{E229541D-52C2-4532-B663-CA7956636DDD}"/>
    <dgm:cxn modelId="{81958EC0-24D6-41AF-B86A-E2114BA1C734}" srcId="{A51687DE-D32B-43A4-ADD8-1A523849E72F}" destId="{EAE6607A-9567-41B0-90B1-97971A70CF7C}" srcOrd="0" destOrd="0" parTransId="{56F0B9B2-04C6-4241-B367-FBDDA2F9F310}" sibTransId="{8EBA58A6-391B-4F98-A4A1-B780D126AA86}"/>
    <dgm:cxn modelId="{0CDD30E4-F239-4C60-A018-8A6BC4E25908}" srcId="{A51687DE-D32B-43A4-ADD8-1A523849E72F}" destId="{B1105C71-45DD-4340-8752-F887E7C0E538}" srcOrd="2" destOrd="0" parTransId="{A6D99238-97F8-4EE6-9773-AFB1F8C7F2C2}" sibTransId="{13B70E43-C6FA-452C-A046-BFD33FA4E17A}"/>
    <dgm:cxn modelId="{8771B3FA-4709-47A8-B78E-059F6662F21F}" type="presOf" srcId="{B1105C71-45DD-4340-8752-F887E7C0E538}" destId="{4B0FFDFA-A781-464E-9579-78960D3BE7E7}" srcOrd="0" destOrd="0" presId="urn:microsoft.com/office/officeart/2018/2/layout/IconVerticalSolidList"/>
    <dgm:cxn modelId="{0F55980A-F2D3-4D33-8B74-DDEAEA0B0D36}" type="presParOf" srcId="{36F64ED7-14A2-4E3F-BDC2-55C375698742}" destId="{A2C44E50-0418-4F20-B9DB-28BE91E02347}" srcOrd="0" destOrd="0" presId="urn:microsoft.com/office/officeart/2018/2/layout/IconVerticalSolidList"/>
    <dgm:cxn modelId="{44AA122B-C85F-497D-BDA4-E50C41408FF7}" type="presParOf" srcId="{A2C44E50-0418-4F20-B9DB-28BE91E02347}" destId="{22246AED-F49A-4D1D-8824-B00156A14A1F}" srcOrd="0" destOrd="0" presId="urn:microsoft.com/office/officeart/2018/2/layout/IconVerticalSolidList"/>
    <dgm:cxn modelId="{394FDB73-C15D-4F17-A479-B8415F2EEB44}" type="presParOf" srcId="{A2C44E50-0418-4F20-B9DB-28BE91E02347}" destId="{02E7E5BC-3D93-4947-9C37-DF4872C80728}" srcOrd="1" destOrd="0" presId="urn:microsoft.com/office/officeart/2018/2/layout/IconVerticalSolidList"/>
    <dgm:cxn modelId="{607C68AA-E25E-4F84-9D68-09E3C7D2B406}" type="presParOf" srcId="{A2C44E50-0418-4F20-B9DB-28BE91E02347}" destId="{D5393FBE-903C-4DE8-830E-56F599695162}" srcOrd="2" destOrd="0" presId="urn:microsoft.com/office/officeart/2018/2/layout/IconVerticalSolidList"/>
    <dgm:cxn modelId="{10B395B5-0A2C-4753-9851-2F9851E94F5E}" type="presParOf" srcId="{A2C44E50-0418-4F20-B9DB-28BE91E02347}" destId="{1AB6E5E1-FAD7-482E-8481-2F6B8B4CD6D9}" srcOrd="3" destOrd="0" presId="urn:microsoft.com/office/officeart/2018/2/layout/IconVerticalSolidList"/>
    <dgm:cxn modelId="{95CEE3BF-C47A-472D-B4B5-AF7D0D128C06}" type="presParOf" srcId="{36F64ED7-14A2-4E3F-BDC2-55C375698742}" destId="{E3A737B8-E6F3-462B-9621-5EAB6FFB3EA5}" srcOrd="1" destOrd="0" presId="urn:microsoft.com/office/officeart/2018/2/layout/IconVerticalSolidList"/>
    <dgm:cxn modelId="{9A2A0A10-BC25-4480-9C71-115B827B3ACB}" type="presParOf" srcId="{36F64ED7-14A2-4E3F-BDC2-55C375698742}" destId="{CFA4E925-B385-4EE3-92F1-4B8A7D79D9B4}" srcOrd="2" destOrd="0" presId="urn:microsoft.com/office/officeart/2018/2/layout/IconVerticalSolidList"/>
    <dgm:cxn modelId="{DA36C803-DCB8-4A08-B8C9-0F489D96E7BC}" type="presParOf" srcId="{CFA4E925-B385-4EE3-92F1-4B8A7D79D9B4}" destId="{98CFFFC0-485C-4536-AF40-DA03F9EEA46B}" srcOrd="0" destOrd="0" presId="urn:microsoft.com/office/officeart/2018/2/layout/IconVerticalSolidList"/>
    <dgm:cxn modelId="{792B11D5-7BAF-47FF-B485-2634C325142E}" type="presParOf" srcId="{CFA4E925-B385-4EE3-92F1-4B8A7D79D9B4}" destId="{614CAFC5-8532-4117-98C3-0D9FF25F58B0}" srcOrd="1" destOrd="0" presId="urn:microsoft.com/office/officeart/2018/2/layout/IconVerticalSolidList"/>
    <dgm:cxn modelId="{AAABFEE3-9F01-4EAE-B010-D1D203B18AF1}" type="presParOf" srcId="{CFA4E925-B385-4EE3-92F1-4B8A7D79D9B4}" destId="{A5378CDC-7B3B-48D1-B272-71205C03B976}" srcOrd="2" destOrd="0" presId="urn:microsoft.com/office/officeart/2018/2/layout/IconVerticalSolidList"/>
    <dgm:cxn modelId="{CF49D093-E506-4582-B06C-5DF7EF7B148A}" type="presParOf" srcId="{CFA4E925-B385-4EE3-92F1-4B8A7D79D9B4}" destId="{2C7F8766-580A-4585-87B7-EBEEC8135E2B}" srcOrd="3" destOrd="0" presId="urn:microsoft.com/office/officeart/2018/2/layout/IconVerticalSolidList"/>
    <dgm:cxn modelId="{64F2F55F-D267-4E1C-A665-C361A984DBD4}" type="presParOf" srcId="{36F64ED7-14A2-4E3F-BDC2-55C375698742}" destId="{3F7DE083-D832-4229-8D6B-A31EFDDFBFC6}" srcOrd="3" destOrd="0" presId="urn:microsoft.com/office/officeart/2018/2/layout/IconVerticalSolidList"/>
    <dgm:cxn modelId="{63566D56-2495-48D8-A974-83DB6C5426AC}" type="presParOf" srcId="{36F64ED7-14A2-4E3F-BDC2-55C375698742}" destId="{16962DA3-35D9-439A-A321-AF0A86A7A322}" srcOrd="4" destOrd="0" presId="urn:microsoft.com/office/officeart/2018/2/layout/IconVerticalSolidList"/>
    <dgm:cxn modelId="{5C29A86A-0ED9-4F2C-A455-675288A62890}" type="presParOf" srcId="{16962DA3-35D9-439A-A321-AF0A86A7A322}" destId="{D80D6FC7-77FF-4D6D-BDCA-813BFE38B989}" srcOrd="0" destOrd="0" presId="urn:microsoft.com/office/officeart/2018/2/layout/IconVerticalSolidList"/>
    <dgm:cxn modelId="{2E66CA15-E50E-4806-9CD9-41E7F5306627}" type="presParOf" srcId="{16962DA3-35D9-439A-A321-AF0A86A7A322}" destId="{ABF7485F-F8E3-426A-8BF0-6472418B06F6}" srcOrd="1" destOrd="0" presId="urn:microsoft.com/office/officeart/2018/2/layout/IconVerticalSolidList"/>
    <dgm:cxn modelId="{2EBA75AE-6C68-42B6-8338-75AEA1E45FA8}" type="presParOf" srcId="{16962DA3-35D9-439A-A321-AF0A86A7A322}" destId="{36FFE9B4-232B-4657-8443-B08CC704C9BC}" srcOrd="2" destOrd="0" presId="urn:microsoft.com/office/officeart/2018/2/layout/IconVerticalSolidList"/>
    <dgm:cxn modelId="{EA7669A2-0CC1-4B26-94A7-57E8E6DE5A9F}" type="presParOf" srcId="{16962DA3-35D9-439A-A321-AF0A86A7A322}" destId="{4B0FFDFA-A781-464E-9579-78960D3BE7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79BF198-2236-4084-9018-A023F789B612}" type="doc">
      <dgm:prSet loTypeId="urn:diagrams.loki3.com/BracketList" loCatId="list" qsTypeId="urn:microsoft.com/office/officeart/2005/8/quickstyle/simple2" qsCatId="simple" csTypeId="urn:microsoft.com/office/officeart/2005/8/colors/accent1_1" csCatId="accent1" phldr="1"/>
      <dgm:spPr/>
      <dgm:t>
        <a:bodyPr/>
        <a:lstStyle/>
        <a:p>
          <a:endParaRPr lang="en-US"/>
        </a:p>
      </dgm:t>
    </dgm:pt>
    <dgm:pt modelId="{CCECA038-AAA6-41D5-A5DB-C9E66CE227ED}">
      <dgm:prSet custT="1"/>
      <dgm:spPr/>
      <dgm:t>
        <a:bodyPr/>
        <a:lstStyle/>
        <a:p>
          <a:r>
            <a:rPr lang="en-US" sz="2800" dirty="0"/>
            <a:t>How liabilities are settled</a:t>
          </a:r>
        </a:p>
      </dgm:t>
    </dgm:pt>
    <dgm:pt modelId="{B5FB77A2-49CD-41BC-8DDA-6B7580B71790}" type="parTrans" cxnId="{FA8757BA-6F1F-4A9B-B02D-D9993A1B1721}">
      <dgm:prSet/>
      <dgm:spPr/>
      <dgm:t>
        <a:bodyPr/>
        <a:lstStyle/>
        <a:p>
          <a:endParaRPr lang="en-US"/>
        </a:p>
      </dgm:t>
    </dgm:pt>
    <dgm:pt modelId="{1F42B066-CA0B-4889-A5F4-1FFF87FE80FD}" type="sibTrans" cxnId="{FA8757BA-6F1F-4A9B-B02D-D9993A1B1721}">
      <dgm:prSet/>
      <dgm:spPr/>
      <dgm:t>
        <a:bodyPr/>
        <a:lstStyle/>
        <a:p>
          <a:endParaRPr lang="en-US"/>
        </a:p>
      </dgm:t>
    </dgm:pt>
    <dgm:pt modelId="{46677D93-4347-4DED-881C-187ADA5BF886}">
      <dgm:prSet custT="1"/>
      <dgm:spPr/>
      <dgm:t>
        <a:bodyPr/>
        <a:lstStyle/>
        <a:p>
          <a:r>
            <a:rPr lang="en-US" sz="2800" dirty="0"/>
            <a:t>Paying with cash</a:t>
          </a:r>
        </a:p>
      </dgm:t>
    </dgm:pt>
    <dgm:pt modelId="{146F5487-901A-41DE-8E41-01C5E84E0D4E}" type="parTrans" cxnId="{4406FF86-37E8-485D-BF32-80B4747AEB76}">
      <dgm:prSet/>
      <dgm:spPr/>
      <dgm:t>
        <a:bodyPr/>
        <a:lstStyle/>
        <a:p>
          <a:endParaRPr lang="en-US"/>
        </a:p>
      </dgm:t>
    </dgm:pt>
    <dgm:pt modelId="{3A309171-08B1-41F9-BE90-08EF3DA63966}" type="sibTrans" cxnId="{4406FF86-37E8-485D-BF32-80B4747AEB76}">
      <dgm:prSet/>
      <dgm:spPr/>
      <dgm:t>
        <a:bodyPr/>
        <a:lstStyle/>
        <a:p>
          <a:endParaRPr lang="en-US"/>
        </a:p>
      </dgm:t>
    </dgm:pt>
    <dgm:pt modelId="{EB499495-4F00-4D1E-8F58-5EB75D8A5042}">
      <dgm:prSet custT="1"/>
      <dgm:spPr/>
      <dgm:t>
        <a:bodyPr/>
        <a:lstStyle/>
        <a:p>
          <a:r>
            <a:rPr lang="en-US" sz="2800" dirty="0"/>
            <a:t>Providing goods or services</a:t>
          </a:r>
        </a:p>
      </dgm:t>
    </dgm:pt>
    <dgm:pt modelId="{868480CB-39EE-4FF9-9E58-BF736BB48E56}" type="parTrans" cxnId="{2978A791-BE6D-4D6A-A9C2-B665B8CBBE1F}">
      <dgm:prSet/>
      <dgm:spPr/>
      <dgm:t>
        <a:bodyPr/>
        <a:lstStyle/>
        <a:p>
          <a:endParaRPr lang="en-US"/>
        </a:p>
      </dgm:t>
    </dgm:pt>
    <dgm:pt modelId="{DB7646FF-A7EF-42F9-B559-549403BBA573}" type="sibTrans" cxnId="{2978A791-BE6D-4D6A-A9C2-B665B8CBBE1F}">
      <dgm:prSet/>
      <dgm:spPr/>
      <dgm:t>
        <a:bodyPr/>
        <a:lstStyle/>
        <a:p>
          <a:endParaRPr lang="en-US"/>
        </a:p>
      </dgm:t>
    </dgm:pt>
    <dgm:pt modelId="{C7476493-748B-4027-B9B8-A0BD148AAC24}">
      <dgm:prSet custT="1"/>
      <dgm:spPr/>
      <dgm:t>
        <a:bodyPr/>
        <a:lstStyle/>
        <a:p>
          <a:r>
            <a:rPr lang="en-US" sz="2800" dirty="0"/>
            <a:t>Conversion to equity</a:t>
          </a:r>
        </a:p>
      </dgm:t>
    </dgm:pt>
    <dgm:pt modelId="{79CCF07D-61F3-4E3F-ACBA-0E45E714063A}" type="parTrans" cxnId="{B3AE44B7-61AA-45EF-B384-889D492208D8}">
      <dgm:prSet/>
      <dgm:spPr/>
      <dgm:t>
        <a:bodyPr/>
        <a:lstStyle/>
        <a:p>
          <a:endParaRPr lang="en-US"/>
        </a:p>
      </dgm:t>
    </dgm:pt>
    <dgm:pt modelId="{F8B144DB-23FF-4340-806F-1668702FF683}" type="sibTrans" cxnId="{B3AE44B7-61AA-45EF-B384-889D492208D8}">
      <dgm:prSet/>
      <dgm:spPr/>
      <dgm:t>
        <a:bodyPr/>
        <a:lstStyle/>
        <a:p>
          <a:endParaRPr lang="en-US"/>
        </a:p>
      </dgm:t>
    </dgm:pt>
    <dgm:pt modelId="{D12A05DD-C071-42D0-9D46-88E9930E126E}">
      <dgm:prSet custT="1"/>
      <dgm:spPr/>
      <dgm:t>
        <a:bodyPr/>
        <a:lstStyle/>
        <a:p>
          <a:r>
            <a:rPr lang="en-US" sz="2800" dirty="0"/>
            <a:t>Staying away from activities that would otherwise bring economic benefits</a:t>
          </a:r>
        </a:p>
      </dgm:t>
    </dgm:pt>
    <dgm:pt modelId="{301C9C47-DD80-4583-ACD7-527F569518C5}" type="parTrans" cxnId="{2A1D9879-ACBE-4350-ADEC-EE2644F3448A}">
      <dgm:prSet/>
      <dgm:spPr/>
      <dgm:t>
        <a:bodyPr/>
        <a:lstStyle/>
        <a:p>
          <a:endParaRPr lang="en-US"/>
        </a:p>
      </dgm:t>
    </dgm:pt>
    <dgm:pt modelId="{F7310C8E-10EC-42EA-8DCB-B00330F6FBF3}" type="sibTrans" cxnId="{2A1D9879-ACBE-4350-ADEC-EE2644F3448A}">
      <dgm:prSet/>
      <dgm:spPr/>
      <dgm:t>
        <a:bodyPr/>
        <a:lstStyle/>
        <a:p>
          <a:endParaRPr lang="en-US"/>
        </a:p>
      </dgm:t>
    </dgm:pt>
    <dgm:pt modelId="{7916B9F3-6562-414A-8124-D6401F79B038}">
      <dgm:prSet custT="1"/>
      <dgm:spPr/>
      <dgm:t>
        <a:bodyPr/>
        <a:lstStyle/>
        <a:p>
          <a:r>
            <a:rPr lang="en-US" sz="2800" dirty="0"/>
            <a:t>Waiver by creditor</a:t>
          </a:r>
        </a:p>
      </dgm:t>
    </dgm:pt>
    <dgm:pt modelId="{6C422CCA-58C9-4FD4-8EB2-B412BD80FDEA}" type="parTrans" cxnId="{F96B9F21-DECB-4C39-AA93-5D150E5A2095}">
      <dgm:prSet/>
      <dgm:spPr/>
      <dgm:t>
        <a:bodyPr/>
        <a:lstStyle/>
        <a:p>
          <a:endParaRPr lang="en-US"/>
        </a:p>
      </dgm:t>
    </dgm:pt>
    <dgm:pt modelId="{C63047CA-8827-45E2-9774-ABD47B0C84FB}" type="sibTrans" cxnId="{F96B9F21-DECB-4C39-AA93-5D150E5A2095}">
      <dgm:prSet/>
      <dgm:spPr/>
      <dgm:t>
        <a:bodyPr/>
        <a:lstStyle/>
        <a:p>
          <a:endParaRPr lang="en-US"/>
        </a:p>
      </dgm:t>
    </dgm:pt>
    <dgm:pt modelId="{7E9AC4C5-5FCE-4F73-A9C5-EDFDDED7C60D}" type="pres">
      <dgm:prSet presAssocID="{A79BF198-2236-4084-9018-A023F789B612}" presName="Name0" presStyleCnt="0">
        <dgm:presLayoutVars>
          <dgm:dir/>
          <dgm:animLvl val="lvl"/>
          <dgm:resizeHandles val="exact"/>
        </dgm:presLayoutVars>
      </dgm:prSet>
      <dgm:spPr/>
    </dgm:pt>
    <dgm:pt modelId="{EF6FE8A9-9485-4DD9-B0E7-45980130297A}" type="pres">
      <dgm:prSet presAssocID="{CCECA038-AAA6-41D5-A5DB-C9E66CE227ED}" presName="linNode" presStyleCnt="0"/>
      <dgm:spPr/>
    </dgm:pt>
    <dgm:pt modelId="{E7086FD1-8B87-4F0C-8E3E-E4F0EF372872}" type="pres">
      <dgm:prSet presAssocID="{CCECA038-AAA6-41D5-A5DB-C9E66CE227ED}" presName="parTx" presStyleLbl="revTx" presStyleIdx="0" presStyleCnt="1" custScaleX="128989">
        <dgm:presLayoutVars>
          <dgm:chMax val="1"/>
          <dgm:bulletEnabled val="1"/>
        </dgm:presLayoutVars>
      </dgm:prSet>
      <dgm:spPr/>
    </dgm:pt>
    <dgm:pt modelId="{311595CA-EB09-425A-BD31-1C434A1B493B}" type="pres">
      <dgm:prSet presAssocID="{CCECA038-AAA6-41D5-A5DB-C9E66CE227ED}" presName="bracket" presStyleLbl="parChTrans1D1" presStyleIdx="0" presStyleCnt="1"/>
      <dgm:spPr/>
    </dgm:pt>
    <dgm:pt modelId="{274DD1BD-EF3B-4B3F-BD31-86EF3F61134D}" type="pres">
      <dgm:prSet presAssocID="{CCECA038-AAA6-41D5-A5DB-C9E66CE227ED}" presName="spH" presStyleCnt="0"/>
      <dgm:spPr/>
    </dgm:pt>
    <dgm:pt modelId="{D9C99D0B-80C6-407D-9000-1FD8B3A3B2EE}" type="pres">
      <dgm:prSet presAssocID="{CCECA038-AAA6-41D5-A5DB-C9E66CE227ED}" presName="desTx" presStyleLbl="node1" presStyleIdx="0" presStyleCnt="1">
        <dgm:presLayoutVars>
          <dgm:bulletEnabled val="1"/>
        </dgm:presLayoutVars>
      </dgm:prSet>
      <dgm:spPr/>
    </dgm:pt>
  </dgm:ptLst>
  <dgm:cxnLst>
    <dgm:cxn modelId="{F82D3003-1B15-446A-AEDF-B6E4B9A293E4}" type="presOf" srcId="{CCECA038-AAA6-41D5-A5DB-C9E66CE227ED}" destId="{E7086FD1-8B87-4F0C-8E3E-E4F0EF372872}" srcOrd="0" destOrd="0" presId="urn:diagrams.loki3.com/BracketList"/>
    <dgm:cxn modelId="{017DC30E-444A-4E98-9F06-681BC022EDBD}" type="presOf" srcId="{7916B9F3-6562-414A-8124-D6401F79B038}" destId="{D9C99D0B-80C6-407D-9000-1FD8B3A3B2EE}" srcOrd="0" destOrd="4" presId="urn:diagrams.loki3.com/BracketList"/>
    <dgm:cxn modelId="{693BDD10-53F5-4EC1-9D1B-6D9663FCB327}" type="presOf" srcId="{C7476493-748B-4027-B9B8-A0BD148AAC24}" destId="{D9C99D0B-80C6-407D-9000-1FD8B3A3B2EE}" srcOrd="0" destOrd="3" presId="urn:diagrams.loki3.com/BracketList"/>
    <dgm:cxn modelId="{F96B9F21-DECB-4C39-AA93-5D150E5A2095}" srcId="{CCECA038-AAA6-41D5-A5DB-C9E66CE227ED}" destId="{7916B9F3-6562-414A-8124-D6401F79B038}" srcOrd="4" destOrd="0" parTransId="{6C422CCA-58C9-4FD4-8EB2-B412BD80FDEA}" sibTransId="{C63047CA-8827-45E2-9774-ABD47B0C84FB}"/>
    <dgm:cxn modelId="{817C6B32-6D04-4E13-884D-470B83F958FB}" type="presOf" srcId="{EB499495-4F00-4D1E-8F58-5EB75D8A5042}" destId="{D9C99D0B-80C6-407D-9000-1FD8B3A3B2EE}" srcOrd="0" destOrd="1" presId="urn:diagrams.loki3.com/BracketList"/>
    <dgm:cxn modelId="{B9517738-86E8-4819-8D23-AA65EABD8BD7}" type="presOf" srcId="{46677D93-4347-4DED-881C-187ADA5BF886}" destId="{D9C99D0B-80C6-407D-9000-1FD8B3A3B2EE}" srcOrd="0" destOrd="0" presId="urn:diagrams.loki3.com/BracketList"/>
    <dgm:cxn modelId="{2A1D9879-ACBE-4350-ADEC-EE2644F3448A}" srcId="{CCECA038-AAA6-41D5-A5DB-C9E66CE227ED}" destId="{D12A05DD-C071-42D0-9D46-88E9930E126E}" srcOrd="2" destOrd="0" parTransId="{301C9C47-DD80-4583-ACD7-527F569518C5}" sibTransId="{F7310C8E-10EC-42EA-8DCB-B00330F6FBF3}"/>
    <dgm:cxn modelId="{CC8D8485-EBA6-4CAD-A9DC-015F5326B144}" type="presOf" srcId="{D12A05DD-C071-42D0-9D46-88E9930E126E}" destId="{D9C99D0B-80C6-407D-9000-1FD8B3A3B2EE}" srcOrd="0" destOrd="2" presId="urn:diagrams.loki3.com/BracketList"/>
    <dgm:cxn modelId="{4406FF86-37E8-485D-BF32-80B4747AEB76}" srcId="{CCECA038-AAA6-41D5-A5DB-C9E66CE227ED}" destId="{46677D93-4347-4DED-881C-187ADA5BF886}" srcOrd="0" destOrd="0" parTransId="{146F5487-901A-41DE-8E41-01C5E84E0D4E}" sibTransId="{3A309171-08B1-41F9-BE90-08EF3DA63966}"/>
    <dgm:cxn modelId="{2978A791-BE6D-4D6A-A9C2-B665B8CBBE1F}" srcId="{CCECA038-AAA6-41D5-A5DB-C9E66CE227ED}" destId="{EB499495-4F00-4D1E-8F58-5EB75D8A5042}" srcOrd="1" destOrd="0" parTransId="{868480CB-39EE-4FF9-9E58-BF736BB48E56}" sibTransId="{DB7646FF-A7EF-42F9-B559-549403BBA573}"/>
    <dgm:cxn modelId="{B3AE44B7-61AA-45EF-B384-889D492208D8}" srcId="{CCECA038-AAA6-41D5-A5DB-C9E66CE227ED}" destId="{C7476493-748B-4027-B9B8-A0BD148AAC24}" srcOrd="3" destOrd="0" parTransId="{79CCF07D-61F3-4E3F-ACBA-0E45E714063A}" sibTransId="{F8B144DB-23FF-4340-806F-1668702FF683}"/>
    <dgm:cxn modelId="{FA8757BA-6F1F-4A9B-B02D-D9993A1B1721}" srcId="{A79BF198-2236-4084-9018-A023F789B612}" destId="{CCECA038-AAA6-41D5-A5DB-C9E66CE227ED}" srcOrd="0" destOrd="0" parTransId="{B5FB77A2-49CD-41BC-8DDA-6B7580B71790}" sibTransId="{1F42B066-CA0B-4889-A5F4-1FFF87FE80FD}"/>
    <dgm:cxn modelId="{169530D8-15F4-4B7A-A961-7045C98A3694}" type="presOf" srcId="{A79BF198-2236-4084-9018-A023F789B612}" destId="{7E9AC4C5-5FCE-4F73-A9C5-EDFDDED7C60D}" srcOrd="0" destOrd="0" presId="urn:diagrams.loki3.com/BracketList"/>
    <dgm:cxn modelId="{20DFA93F-4AFD-4D2A-A45C-714E5068655D}" type="presParOf" srcId="{7E9AC4C5-5FCE-4F73-A9C5-EDFDDED7C60D}" destId="{EF6FE8A9-9485-4DD9-B0E7-45980130297A}" srcOrd="0" destOrd="0" presId="urn:diagrams.loki3.com/BracketList"/>
    <dgm:cxn modelId="{ABA682C8-D019-4F08-9BB7-572D5D2092F1}" type="presParOf" srcId="{EF6FE8A9-9485-4DD9-B0E7-45980130297A}" destId="{E7086FD1-8B87-4F0C-8E3E-E4F0EF372872}" srcOrd="0" destOrd="0" presId="urn:diagrams.loki3.com/BracketList"/>
    <dgm:cxn modelId="{3D846489-814F-4AEB-A2EE-7F166223D6E1}" type="presParOf" srcId="{EF6FE8A9-9485-4DD9-B0E7-45980130297A}" destId="{311595CA-EB09-425A-BD31-1C434A1B493B}" srcOrd="1" destOrd="0" presId="urn:diagrams.loki3.com/BracketList"/>
    <dgm:cxn modelId="{4E3A601E-C657-4664-8D17-04D5551E65B5}" type="presParOf" srcId="{EF6FE8A9-9485-4DD9-B0E7-45980130297A}" destId="{274DD1BD-EF3B-4B3F-BD31-86EF3F61134D}" srcOrd="2" destOrd="0" presId="urn:diagrams.loki3.com/BracketList"/>
    <dgm:cxn modelId="{DBCE5AD5-77B6-46D5-86C4-A1154D6F28AB}" type="presParOf" srcId="{EF6FE8A9-9485-4DD9-B0E7-45980130297A}" destId="{D9C99D0B-80C6-407D-9000-1FD8B3A3B2EE}"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79BF198-2236-4084-9018-A023F789B612}" type="doc">
      <dgm:prSet loTypeId="urn:microsoft.com/office/officeart/2008/layout/PictureStrips" loCatId="list" qsTypeId="urn:microsoft.com/office/officeart/2005/8/quickstyle/simple2" qsCatId="simple" csTypeId="urn:microsoft.com/office/officeart/2005/8/colors/colorful2" csCatId="colorful" phldr="1"/>
      <dgm:spPr/>
      <dgm:t>
        <a:bodyPr/>
        <a:lstStyle/>
        <a:p>
          <a:endParaRPr lang="en-US"/>
        </a:p>
      </dgm:t>
    </dgm:pt>
    <dgm:pt modelId="{ABFC99FC-AAAE-4E68-904D-36FF64B305AA}">
      <dgm:prSet/>
      <dgm:spPr/>
      <dgm:t>
        <a:bodyPr/>
        <a:lstStyle/>
        <a:p>
          <a:pPr rtl="0"/>
          <a:r>
            <a:rPr lang="en-US" dirty="0"/>
            <a:t>Current liability</a:t>
          </a:r>
        </a:p>
      </dgm:t>
    </dgm:pt>
    <dgm:pt modelId="{66121463-60D3-440F-B32C-C88150B7D459}" type="parTrans" cxnId="{96408C43-09C3-420B-BD30-1FE0641404E5}">
      <dgm:prSet/>
      <dgm:spPr/>
      <dgm:t>
        <a:bodyPr/>
        <a:lstStyle/>
        <a:p>
          <a:endParaRPr lang="en-US"/>
        </a:p>
      </dgm:t>
    </dgm:pt>
    <dgm:pt modelId="{37D4B8D6-1B6B-4722-86B6-F6242EB67FED}" type="sibTrans" cxnId="{96408C43-09C3-420B-BD30-1FE0641404E5}">
      <dgm:prSet/>
      <dgm:spPr/>
      <dgm:t>
        <a:bodyPr/>
        <a:lstStyle/>
        <a:p>
          <a:endParaRPr lang="en-US"/>
        </a:p>
      </dgm:t>
    </dgm:pt>
    <dgm:pt modelId="{1C927014-4550-45FF-B449-AED2BE8E8C19}">
      <dgm:prSet/>
      <dgm:spPr/>
      <dgm:t>
        <a:bodyPr/>
        <a:lstStyle/>
        <a:p>
          <a:pPr rtl="0"/>
          <a:r>
            <a:rPr lang="en-US" dirty="0"/>
            <a:t>Noncurrent liability</a:t>
          </a:r>
        </a:p>
      </dgm:t>
    </dgm:pt>
    <dgm:pt modelId="{14240FA0-997A-4FBC-908A-FEB094133C9E}" type="parTrans" cxnId="{2D0CEAF1-3CAA-41C4-ACE8-63EEFA49F218}">
      <dgm:prSet/>
      <dgm:spPr/>
      <dgm:t>
        <a:bodyPr/>
        <a:lstStyle/>
        <a:p>
          <a:endParaRPr lang="en-US"/>
        </a:p>
      </dgm:t>
    </dgm:pt>
    <dgm:pt modelId="{9C023A6B-AD68-4F3B-8E2E-E912B7A77F6F}" type="sibTrans" cxnId="{2D0CEAF1-3CAA-41C4-ACE8-63EEFA49F218}">
      <dgm:prSet/>
      <dgm:spPr/>
      <dgm:t>
        <a:bodyPr/>
        <a:lstStyle/>
        <a:p>
          <a:endParaRPr lang="en-US"/>
        </a:p>
      </dgm:t>
    </dgm:pt>
    <dgm:pt modelId="{917B6B25-2221-443D-9936-9D3AC9A5A2F2}">
      <dgm:prSet/>
      <dgm:spPr/>
      <dgm:t>
        <a:bodyPr/>
        <a:lstStyle/>
        <a:p>
          <a:pPr rtl="0"/>
          <a:r>
            <a:rPr lang="en-US" dirty="0"/>
            <a:t>Liability that is required to be settled in not more than a year after the reporting period</a:t>
          </a:r>
        </a:p>
      </dgm:t>
    </dgm:pt>
    <dgm:pt modelId="{C88F4EA1-930C-433F-BD1D-42E8D5BA5F0E}" type="parTrans" cxnId="{9C06EE32-11B2-438F-BE0B-EA00CB222985}">
      <dgm:prSet/>
      <dgm:spPr/>
      <dgm:t>
        <a:bodyPr/>
        <a:lstStyle/>
        <a:p>
          <a:endParaRPr lang="en-US"/>
        </a:p>
      </dgm:t>
    </dgm:pt>
    <dgm:pt modelId="{4727419E-8B6F-424B-BF40-19B59C319B2C}" type="sibTrans" cxnId="{9C06EE32-11B2-438F-BE0B-EA00CB222985}">
      <dgm:prSet/>
      <dgm:spPr/>
      <dgm:t>
        <a:bodyPr/>
        <a:lstStyle/>
        <a:p>
          <a:endParaRPr lang="en-US"/>
        </a:p>
      </dgm:t>
    </dgm:pt>
    <dgm:pt modelId="{E57CABD4-2BD1-4E57-81C3-FA616FAE58CD}">
      <dgm:prSet/>
      <dgm:spPr/>
      <dgm:t>
        <a:bodyPr/>
        <a:lstStyle/>
        <a:p>
          <a:pPr rtl="0"/>
          <a:r>
            <a:rPr lang="en-US" dirty="0"/>
            <a:t>Liability that is required to be settled in more than a year after the reporting period</a:t>
          </a:r>
        </a:p>
      </dgm:t>
    </dgm:pt>
    <dgm:pt modelId="{3F62D4AB-4B98-42B3-AEEB-77BA47ECF7A2}" type="parTrans" cxnId="{AF4CFC21-F6E5-4EB5-BD8A-0B8BA3909DD3}">
      <dgm:prSet/>
      <dgm:spPr/>
      <dgm:t>
        <a:bodyPr/>
        <a:lstStyle/>
        <a:p>
          <a:endParaRPr lang="en-US"/>
        </a:p>
      </dgm:t>
    </dgm:pt>
    <dgm:pt modelId="{8B05BD82-414E-47E7-846F-EC35BAA854B1}" type="sibTrans" cxnId="{AF4CFC21-F6E5-4EB5-BD8A-0B8BA3909DD3}">
      <dgm:prSet/>
      <dgm:spPr/>
      <dgm:t>
        <a:bodyPr/>
        <a:lstStyle/>
        <a:p>
          <a:endParaRPr lang="en-US"/>
        </a:p>
      </dgm:t>
    </dgm:pt>
    <dgm:pt modelId="{9E502050-C406-43AF-BA06-9C95CC967FF0}" type="pres">
      <dgm:prSet presAssocID="{A79BF198-2236-4084-9018-A023F789B612}" presName="Name0" presStyleCnt="0">
        <dgm:presLayoutVars>
          <dgm:dir/>
          <dgm:resizeHandles val="exact"/>
        </dgm:presLayoutVars>
      </dgm:prSet>
      <dgm:spPr/>
    </dgm:pt>
    <dgm:pt modelId="{00D1B0AC-CED3-4F4D-BC7C-90E57BF60114}" type="pres">
      <dgm:prSet presAssocID="{ABFC99FC-AAAE-4E68-904D-36FF64B305AA}" presName="composite" presStyleCnt="0"/>
      <dgm:spPr/>
    </dgm:pt>
    <dgm:pt modelId="{3CE24395-5E80-463E-899E-89124E6F7A45}" type="pres">
      <dgm:prSet presAssocID="{ABFC99FC-AAAE-4E68-904D-36FF64B305AA}" presName="rect1" presStyleLbl="trAlignAcc1" presStyleIdx="0" presStyleCnt="2">
        <dgm:presLayoutVars>
          <dgm:bulletEnabled val="1"/>
        </dgm:presLayoutVars>
      </dgm:prSet>
      <dgm:spPr/>
    </dgm:pt>
    <dgm:pt modelId="{F46F38F1-EFA0-4A5E-9049-59F68FD46D10}" type="pres">
      <dgm:prSet presAssocID="{ABFC99FC-AAAE-4E68-904D-36FF64B305AA}" presName="rect2" presStyleLbl="fgImgPlace1" presStyleIdx="0" presStyleCnt="2"/>
      <dgm:spPr/>
    </dgm:pt>
    <dgm:pt modelId="{F1E015D7-5296-481B-904A-8DDBAD51DC2F}" type="pres">
      <dgm:prSet presAssocID="{37D4B8D6-1B6B-4722-86B6-F6242EB67FED}" presName="sibTrans" presStyleCnt="0"/>
      <dgm:spPr/>
    </dgm:pt>
    <dgm:pt modelId="{7EB239C0-910A-4CB8-BE5B-E18EE58154A4}" type="pres">
      <dgm:prSet presAssocID="{1C927014-4550-45FF-B449-AED2BE8E8C19}" presName="composite" presStyleCnt="0"/>
      <dgm:spPr/>
    </dgm:pt>
    <dgm:pt modelId="{0D97997B-BBE6-43C4-B99E-8E19A4129346}" type="pres">
      <dgm:prSet presAssocID="{1C927014-4550-45FF-B449-AED2BE8E8C19}" presName="rect1" presStyleLbl="trAlignAcc1" presStyleIdx="1" presStyleCnt="2">
        <dgm:presLayoutVars>
          <dgm:bulletEnabled val="1"/>
        </dgm:presLayoutVars>
      </dgm:prSet>
      <dgm:spPr/>
    </dgm:pt>
    <dgm:pt modelId="{1CADEBFF-CE71-4A2E-98DA-F186260F5D75}" type="pres">
      <dgm:prSet presAssocID="{1C927014-4550-45FF-B449-AED2BE8E8C19}" presName="rect2" presStyleLbl="fgImgPlace1" presStyleIdx="1" presStyleCnt="2"/>
      <dgm:spPr/>
    </dgm:pt>
  </dgm:ptLst>
  <dgm:cxnLst>
    <dgm:cxn modelId="{AF4CFC21-F6E5-4EB5-BD8A-0B8BA3909DD3}" srcId="{1C927014-4550-45FF-B449-AED2BE8E8C19}" destId="{E57CABD4-2BD1-4E57-81C3-FA616FAE58CD}" srcOrd="0" destOrd="0" parTransId="{3F62D4AB-4B98-42B3-AEEB-77BA47ECF7A2}" sibTransId="{8B05BD82-414E-47E7-846F-EC35BAA854B1}"/>
    <dgm:cxn modelId="{9C06EE32-11B2-438F-BE0B-EA00CB222985}" srcId="{ABFC99FC-AAAE-4E68-904D-36FF64B305AA}" destId="{917B6B25-2221-443D-9936-9D3AC9A5A2F2}" srcOrd="0" destOrd="0" parTransId="{C88F4EA1-930C-433F-BD1D-42E8D5BA5F0E}" sibTransId="{4727419E-8B6F-424B-BF40-19B59C319B2C}"/>
    <dgm:cxn modelId="{96408C43-09C3-420B-BD30-1FE0641404E5}" srcId="{A79BF198-2236-4084-9018-A023F789B612}" destId="{ABFC99FC-AAAE-4E68-904D-36FF64B305AA}" srcOrd="0" destOrd="0" parTransId="{66121463-60D3-440F-B32C-C88150B7D459}" sibTransId="{37D4B8D6-1B6B-4722-86B6-F6242EB67FED}"/>
    <dgm:cxn modelId="{BFC24A66-57A3-438C-9FA2-248F83023B5A}" type="presOf" srcId="{E57CABD4-2BD1-4E57-81C3-FA616FAE58CD}" destId="{0D97997B-BBE6-43C4-B99E-8E19A4129346}" srcOrd="0" destOrd="1" presId="urn:microsoft.com/office/officeart/2008/layout/PictureStrips"/>
    <dgm:cxn modelId="{CB999D6B-7EA8-457D-A3CC-F65F8A20B3B3}" type="presOf" srcId="{ABFC99FC-AAAE-4E68-904D-36FF64B305AA}" destId="{3CE24395-5E80-463E-899E-89124E6F7A45}" srcOrd="0" destOrd="0" presId="urn:microsoft.com/office/officeart/2008/layout/PictureStrips"/>
    <dgm:cxn modelId="{F3122F7B-F853-4FE4-B3B0-4E5FF5526FEF}" type="presOf" srcId="{917B6B25-2221-443D-9936-9D3AC9A5A2F2}" destId="{3CE24395-5E80-463E-899E-89124E6F7A45}" srcOrd="0" destOrd="1" presId="urn:microsoft.com/office/officeart/2008/layout/PictureStrips"/>
    <dgm:cxn modelId="{C76BC7D4-14ED-41A9-BC0A-02094410F384}" type="presOf" srcId="{1C927014-4550-45FF-B449-AED2BE8E8C19}" destId="{0D97997B-BBE6-43C4-B99E-8E19A4129346}" srcOrd="0" destOrd="0" presId="urn:microsoft.com/office/officeart/2008/layout/PictureStrips"/>
    <dgm:cxn modelId="{60EBDCD5-AAB3-4404-90F5-40F22DECE091}" type="presOf" srcId="{A79BF198-2236-4084-9018-A023F789B612}" destId="{9E502050-C406-43AF-BA06-9C95CC967FF0}" srcOrd="0" destOrd="0" presId="urn:microsoft.com/office/officeart/2008/layout/PictureStrips"/>
    <dgm:cxn modelId="{2D0CEAF1-3CAA-41C4-ACE8-63EEFA49F218}" srcId="{A79BF198-2236-4084-9018-A023F789B612}" destId="{1C927014-4550-45FF-B449-AED2BE8E8C19}" srcOrd="1" destOrd="0" parTransId="{14240FA0-997A-4FBC-908A-FEB094133C9E}" sibTransId="{9C023A6B-AD68-4F3B-8E2E-E912B7A77F6F}"/>
    <dgm:cxn modelId="{AB159FA0-2F60-4D96-BDE4-C8809A969D60}" type="presParOf" srcId="{9E502050-C406-43AF-BA06-9C95CC967FF0}" destId="{00D1B0AC-CED3-4F4D-BC7C-90E57BF60114}" srcOrd="0" destOrd="0" presId="urn:microsoft.com/office/officeart/2008/layout/PictureStrips"/>
    <dgm:cxn modelId="{1BFA15BD-CF33-43BF-888A-600743394150}" type="presParOf" srcId="{00D1B0AC-CED3-4F4D-BC7C-90E57BF60114}" destId="{3CE24395-5E80-463E-899E-89124E6F7A45}" srcOrd="0" destOrd="0" presId="urn:microsoft.com/office/officeart/2008/layout/PictureStrips"/>
    <dgm:cxn modelId="{1B2BA70B-12DB-4939-B811-546643702A09}" type="presParOf" srcId="{00D1B0AC-CED3-4F4D-BC7C-90E57BF60114}" destId="{F46F38F1-EFA0-4A5E-9049-59F68FD46D10}" srcOrd="1" destOrd="0" presId="urn:microsoft.com/office/officeart/2008/layout/PictureStrips"/>
    <dgm:cxn modelId="{FA089401-448D-47BA-B520-A519FC14F022}" type="presParOf" srcId="{9E502050-C406-43AF-BA06-9C95CC967FF0}" destId="{F1E015D7-5296-481B-904A-8DDBAD51DC2F}" srcOrd="1" destOrd="0" presId="urn:microsoft.com/office/officeart/2008/layout/PictureStrips"/>
    <dgm:cxn modelId="{95128E92-80C9-4A9A-9E90-242756F528CD}" type="presParOf" srcId="{9E502050-C406-43AF-BA06-9C95CC967FF0}" destId="{7EB239C0-910A-4CB8-BE5B-E18EE58154A4}" srcOrd="2" destOrd="0" presId="urn:microsoft.com/office/officeart/2008/layout/PictureStrips"/>
    <dgm:cxn modelId="{7FABDA66-F1A8-4269-9C02-E5F69EDB0381}" type="presParOf" srcId="{7EB239C0-910A-4CB8-BE5B-E18EE58154A4}" destId="{0D97997B-BBE6-43C4-B99E-8E19A4129346}" srcOrd="0" destOrd="0" presId="urn:microsoft.com/office/officeart/2008/layout/PictureStrips"/>
    <dgm:cxn modelId="{E46E8F59-F5D1-40CD-B37E-5F62CD478812}" type="presParOf" srcId="{7EB239C0-910A-4CB8-BE5B-E18EE58154A4}" destId="{1CADEBFF-CE71-4A2E-98DA-F186260F5D75}"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18756DA-2404-4ADA-9384-F3B58A9EDF3B}" type="doc">
      <dgm:prSet loTypeId="urn:microsoft.com/office/officeart/2008/layout/VerticalCircleList" loCatId="list" qsTypeId="urn:microsoft.com/office/officeart/2005/8/quickstyle/simple1" qsCatId="simple" csTypeId="urn:microsoft.com/office/officeart/2005/8/colors/accent3_1" csCatId="accent3" phldr="1"/>
      <dgm:spPr/>
      <dgm:t>
        <a:bodyPr/>
        <a:lstStyle/>
        <a:p>
          <a:endParaRPr lang="en-US"/>
        </a:p>
      </dgm:t>
    </dgm:pt>
    <dgm:pt modelId="{6FD51E51-9A59-4738-9333-739A7144A559}">
      <dgm:prSet/>
      <dgm:spPr/>
      <dgm:t>
        <a:bodyPr/>
        <a:lstStyle/>
        <a:p>
          <a:pPr rtl="0"/>
          <a:r>
            <a:rPr lang="en-US" dirty="0"/>
            <a:t>Think about transactions and events that change liabilities</a:t>
          </a:r>
        </a:p>
      </dgm:t>
    </dgm:pt>
    <dgm:pt modelId="{0DFD3257-2872-46C4-83D4-0377DA5C5EF1}" type="parTrans" cxnId="{F7E73D1A-62A6-4046-87E9-8F2308C53BCD}">
      <dgm:prSet/>
      <dgm:spPr/>
      <dgm:t>
        <a:bodyPr/>
        <a:lstStyle/>
        <a:p>
          <a:endParaRPr lang="en-US"/>
        </a:p>
      </dgm:t>
    </dgm:pt>
    <dgm:pt modelId="{74D885DB-6171-4F0D-AB85-69573A899F62}" type="sibTrans" cxnId="{F7E73D1A-62A6-4046-87E9-8F2308C53BCD}">
      <dgm:prSet/>
      <dgm:spPr/>
      <dgm:t>
        <a:bodyPr/>
        <a:lstStyle/>
        <a:p>
          <a:endParaRPr lang="en-US"/>
        </a:p>
      </dgm:t>
    </dgm:pt>
    <dgm:pt modelId="{C14ECD8B-2FBC-41D4-AF6B-8BBD3B7D8F6A}">
      <dgm:prSet/>
      <dgm:spPr>
        <a:solidFill>
          <a:schemeClr val="accent3">
            <a:lumMod val="20000"/>
            <a:lumOff val="80000"/>
          </a:schemeClr>
        </a:solidFill>
      </dgm:spPr>
      <dgm:t>
        <a:bodyPr/>
        <a:lstStyle/>
        <a:p>
          <a:pPr rtl="0"/>
          <a:r>
            <a:rPr lang="en-US" dirty="0"/>
            <a:t>Does it increase or decreases the entity’s portfolio of liabilities?</a:t>
          </a:r>
        </a:p>
      </dgm:t>
    </dgm:pt>
    <dgm:pt modelId="{1B6536CF-7B4E-46B2-9AC6-9C99C6F6679D}" type="parTrans" cxnId="{7BF61DBD-4206-4F7D-8783-4A229FCC8F35}">
      <dgm:prSet/>
      <dgm:spPr/>
      <dgm:t>
        <a:bodyPr/>
        <a:lstStyle/>
        <a:p>
          <a:endParaRPr lang="en-US"/>
        </a:p>
      </dgm:t>
    </dgm:pt>
    <dgm:pt modelId="{6BF22B27-A438-4AD7-AA3F-ECAB78AF69BC}" type="sibTrans" cxnId="{7BF61DBD-4206-4F7D-8783-4A229FCC8F35}">
      <dgm:prSet/>
      <dgm:spPr/>
      <dgm:t>
        <a:bodyPr/>
        <a:lstStyle/>
        <a:p>
          <a:endParaRPr lang="en-US"/>
        </a:p>
      </dgm:t>
    </dgm:pt>
    <dgm:pt modelId="{A738731F-5FF2-4BD2-9330-C73B106E4D05}">
      <dgm:prSet/>
      <dgm:spPr>
        <a:solidFill>
          <a:schemeClr val="accent3">
            <a:lumMod val="20000"/>
            <a:lumOff val="80000"/>
          </a:schemeClr>
        </a:solidFill>
      </dgm:spPr>
      <dgm:t>
        <a:bodyPr/>
        <a:lstStyle/>
        <a:p>
          <a:pPr rtl="0"/>
          <a:r>
            <a:rPr lang="en-US" dirty="0"/>
            <a:t>Does it change the value of current liabilities or noncurrent liabilities?</a:t>
          </a:r>
        </a:p>
      </dgm:t>
    </dgm:pt>
    <dgm:pt modelId="{B99928F8-D040-4B00-B674-6DE1BB77E9D7}" type="parTrans" cxnId="{3D7DF72F-8300-449E-9381-4E4E92981ED4}">
      <dgm:prSet/>
      <dgm:spPr/>
      <dgm:t>
        <a:bodyPr/>
        <a:lstStyle/>
        <a:p>
          <a:endParaRPr lang="en-US"/>
        </a:p>
      </dgm:t>
    </dgm:pt>
    <dgm:pt modelId="{F37240DA-FE6E-48FF-A8DB-05CF850E7020}" type="sibTrans" cxnId="{3D7DF72F-8300-449E-9381-4E4E92981ED4}">
      <dgm:prSet/>
      <dgm:spPr/>
      <dgm:t>
        <a:bodyPr/>
        <a:lstStyle/>
        <a:p>
          <a:endParaRPr lang="en-US"/>
        </a:p>
      </dgm:t>
    </dgm:pt>
    <dgm:pt modelId="{A38F82C3-88FB-45C3-8A21-8F8CA25CECCD}" type="pres">
      <dgm:prSet presAssocID="{718756DA-2404-4ADA-9384-F3B58A9EDF3B}" presName="Name0" presStyleCnt="0">
        <dgm:presLayoutVars>
          <dgm:dir/>
        </dgm:presLayoutVars>
      </dgm:prSet>
      <dgm:spPr/>
    </dgm:pt>
    <dgm:pt modelId="{2345230A-2928-4176-84D3-EC032BE4A896}" type="pres">
      <dgm:prSet presAssocID="{6FD51E51-9A59-4738-9333-739A7144A559}" presName="withChildren" presStyleCnt="0"/>
      <dgm:spPr/>
    </dgm:pt>
    <dgm:pt modelId="{1FB07CCE-94CA-42DA-A10A-C21323217D1C}" type="pres">
      <dgm:prSet presAssocID="{6FD51E51-9A59-4738-9333-739A7144A559}" presName="bigCircle" presStyleLbl="vennNode1" presStyleIdx="0" presStyleCnt="3" custLinFactNeighborX="1467" custLinFactNeighborY="862"/>
      <dgm:spPr/>
    </dgm:pt>
    <dgm:pt modelId="{05C97FEB-BBB5-49EA-B4D9-954D58490CE5}" type="pres">
      <dgm:prSet presAssocID="{6FD51E51-9A59-4738-9333-739A7144A559}" presName="medCircle" presStyleLbl="vennNode1" presStyleIdx="1" presStyleCnt="3"/>
      <dgm:spPr/>
    </dgm:pt>
    <dgm:pt modelId="{EF92C3FB-3BC3-46D6-BD57-B77BDD7806A2}" type="pres">
      <dgm:prSet presAssocID="{6FD51E51-9A59-4738-9333-739A7144A559}" presName="txLvl1" presStyleLbl="revTx" presStyleIdx="0" presStyleCnt="3" custLinFactNeighborX="974" custLinFactNeighborY="-2248"/>
      <dgm:spPr/>
    </dgm:pt>
    <dgm:pt modelId="{E23B3A53-BF10-4BE6-BF73-AFAF7936EDD5}" type="pres">
      <dgm:prSet presAssocID="{6FD51E51-9A59-4738-9333-739A7144A559}" presName="lin" presStyleCnt="0"/>
      <dgm:spPr/>
    </dgm:pt>
    <dgm:pt modelId="{BE244655-D9CA-4A62-B7D1-1EAE37C34A7C}" type="pres">
      <dgm:prSet presAssocID="{C14ECD8B-2FBC-41D4-AF6B-8BBD3B7D8F6A}" presName="txLvl2" presStyleLbl="revTx" presStyleIdx="1" presStyleCnt="3" custScaleX="82818" custLinFactY="18852" custLinFactNeighborX="-3047" custLinFactNeighborY="100000"/>
      <dgm:spPr>
        <a:prstGeom prst="wedgeEllipseCallout">
          <a:avLst/>
        </a:prstGeom>
      </dgm:spPr>
    </dgm:pt>
    <dgm:pt modelId="{B3C0FC85-4D9B-4E4D-BA60-41AE8CC7974D}" type="pres">
      <dgm:prSet presAssocID="{6BF22B27-A438-4AD7-AA3F-ECAB78AF69BC}" presName="smCircle" presStyleLbl="vennNode1" presStyleIdx="2" presStyleCnt="3"/>
      <dgm:spPr/>
    </dgm:pt>
    <dgm:pt modelId="{10D9CEFC-C8C1-4DA9-9CED-3452C6CE4367}" type="pres">
      <dgm:prSet presAssocID="{A738731F-5FF2-4BD2-9330-C73B106E4D05}" presName="txLvl2" presStyleLbl="revTx" presStyleIdx="2" presStyleCnt="3" custScaleX="85865" custLinFactY="49587" custLinFactNeighborX="-4570" custLinFactNeighborY="100000"/>
      <dgm:spPr>
        <a:prstGeom prst="wedgeEllipseCallout">
          <a:avLst/>
        </a:prstGeom>
      </dgm:spPr>
    </dgm:pt>
  </dgm:ptLst>
  <dgm:cxnLst>
    <dgm:cxn modelId="{DB6C1B0F-5938-4884-87B9-F9C9410FFE30}" type="presOf" srcId="{6FD51E51-9A59-4738-9333-739A7144A559}" destId="{EF92C3FB-3BC3-46D6-BD57-B77BDD7806A2}" srcOrd="0" destOrd="0" presId="urn:microsoft.com/office/officeart/2008/layout/VerticalCircleList"/>
    <dgm:cxn modelId="{4A498A16-A495-4302-BCF3-55049E1CD958}" type="presOf" srcId="{A738731F-5FF2-4BD2-9330-C73B106E4D05}" destId="{10D9CEFC-C8C1-4DA9-9CED-3452C6CE4367}" srcOrd="0" destOrd="0" presId="urn:microsoft.com/office/officeart/2008/layout/VerticalCircleList"/>
    <dgm:cxn modelId="{F7E73D1A-62A6-4046-87E9-8F2308C53BCD}" srcId="{718756DA-2404-4ADA-9384-F3B58A9EDF3B}" destId="{6FD51E51-9A59-4738-9333-739A7144A559}" srcOrd="0" destOrd="0" parTransId="{0DFD3257-2872-46C4-83D4-0377DA5C5EF1}" sibTransId="{74D885DB-6171-4F0D-AB85-69573A899F62}"/>
    <dgm:cxn modelId="{3D7DF72F-8300-449E-9381-4E4E92981ED4}" srcId="{6FD51E51-9A59-4738-9333-739A7144A559}" destId="{A738731F-5FF2-4BD2-9330-C73B106E4D05}" srcOrd="1" destOrd="0" parTransId="{B99928F8-D040-4B00-B674-6DE1BB77E9D7}" sibTransId="{F37240DA-FE6E-48FF-A8DB-05CF850E7020}"/>
    <dgm:cxn modelId="{B8466395-40B3-4466-954C-D18F4890C57A}" type="presOf" srcId="{718756DA-2404-4ADA-9384-F3B58A9EDF3B}" destId="{A38F82C3-88FB-45C3-8A21-8F8CA25CECCD}" srcOrd="0" destOrd="0" presId="urn:microsoft.com/office/officeart/2008/layout/VerticalCircleList"/>
    <dgm:cxn modelId="{7BF61DBD-4206-4F7D-8783-4A229FCC8F35}" srcId="{6FD51E51-9A59-4738-9333-739A7144A559}" destId="{C14ECD8B-2FBC-41D4-AF6B-8BBD3B7D8F6A}" srcOrd="0" destOrd="0" parTransId="{1B6536CF-7B4E-46B2-9AC6-9C99C6F6679D}" sibTransId="{6BF22B27-A438-4AD7-AA3F-ECAB78AF69BC}"/>
    <dgm:cxn modelId="{CB1E2FF5-4D86-417E-A91A-F72276499B3E}" type="presOf" srcId="{C14ECD8B-2FBC-41D4-AF6B-8BBD3B7D8F6A}" destId="{BE244655-D9CA-4A62-B7D1-1EAE37C34A7C}" srcOrd="0" destOrd="0" presId="urn:microsoft.com/office/officeart/2008/layout/VerticalCircleList"/>
    <dgm:cxn modelId="{0E11AA12-8FA5-449F-B7CB-5A8C79EEEA76}" type="presParOf" srcId="{A38F82C3-88FB-45C3-8A21-8F8CA25CECCD}" destId="{2345230A-2928-4176-84D3-EC032BE4A896}" srcOrd="0" destOrd="0" presId="urn:microsoft.com/office/officeart/2008/layout/VerticalCircleList"/>
    <dgm:cxn modelId="{3AD12AFA-5446-462A-B83C-B8C49487D7ED}" type="presParOf" srcId="{2345230A-2928-4176-84D3-EC032BE4A896}" destId="{1FB07CCE-94CA-42DA-A10A-C21323217D1C}" srcOrd="0" destOrd="0" presId="urn:microsoft.com/office/officeart/2008/layout/VerticalCircleList"/>
    <dgm:cxn modelId="{B7ECFE15-155B-4B7E-B966-E969F4FC9B2D}" type="presParOf" srcId="{2345230A-2928-4176-84D3-EC032BE4A896}" destId="{05C97FEB-BBB5-49EA-B4D9-954D58490CE5}" srcOrd="1" destOrd="0" presId="urn:microsoft.com/office/officeart/2008/layout/VerticalCircleList"/>
    <dgm:cxn modelId="{8031EBFC-4D99-4950-AA56-6A426D90C380}" type="presParOf" srcId="{2345230A-2928-4176-84D3-EC032BE4A896}" destId="{EF92C3FB-3BC3-46D6-BD57-B77BDD7806A2}" srcOrd="2" destOrd="0" presId="urn:microsoft.com/office/officeart/2008/layout/VerticalCircleList"/>
    <dgm:cxn modelId="{7A4EC3A5-A8E5-4828-8E08-0FB98D6CA0CD}" type="presParOf" srcId="{2345230A-2928-4176-84D3-EC032BE4A896}" destId="{E23B3A53-BF10-4BE6-BF73-AFAF7936EDD5}" srcOrd="3" destOrd="0" presId="urn:microsoft.com/office/officeart/2008/layout/VerticalCircleList"/>
    <dgm:cxn modelId="{97EE0535-4A1F-4132-995F-E34256252060}" type="presParOf" srcId="{E23B3A53-BF10-4BE6-BF73-AFAF7936EDD5}" destId="{BE244655-D9CA-4A62-B7D1-1EAE37C34A7C}" srcOrd="0" destOrd="0" presId="urn:microsoft.com/office/officeart/2008/layout/VerticalCircleList"/>
    <dgm:cxn modelId="{D7B41933-9FB7-449C-A0BD-8BEA01696117}" type="presParOf" srcId="{E23B3A53-BF10-4BE6-BF73-AFAF7936EDD5}" destId="{B3C0FC85-4D9B-4E4D-BA60-41AE8CC7974D}" srcOrd="1" destOrd="0" presId="urn:microsoft.com/office/officeart/2008/layout/VerticalCircleList"/>
    <dgm:cxn modelId="{B0A5C977-65C8-4454-B2AB-61C1BFBA79EF}" type="presParOf" srcId="{E23B3A53-BF10-4BE6-BF73-AFAF7936EDD5}" destId="{10D9CEFC-C8C1-4DA9-9CED-3452C6CE4367}"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13C03C-A14E-40DA-979A-5D49CECA23BA}"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22CD4807-D8D5-4FDE-A778-02E75CC16B79}">
      <dgm:prSet/>
      <dgm:spPr/>
      <dgm:t>
        <a:bodyPr/>
        <a:lstStyle/>
        <a:p>
          <a:r>
            <a:rPr lang="en-US" dirty="0"/>
            <a:t>Components of financial statements</a:t>
          </a:r>
        </a:p>
      </dgm:t>
    </dgm:pt>
    <dgm:pt modelId="{81E4AA24-B1A7-412C-9A04-9096D9D4D17B}" type="parTrans" cxnId="{2C13F35D-0987-4FFF-97D5-DD0AAA6903D1}">
      <dgm:prSet/>
      <dgm:spPr/>
      <dgm:t>
        <a:bodyPr/>
        <a:lstStyle/>
        <a:p>
          <a:endParaRPr lang="en-US"/>
        </a:p>
      </dgm:t>
    </dgm:pt>
    <dgm:pt modelId="{43A8D971-A061-4CEB-9084-02B3B51B75D9}" type="sibTrans" cxnId="{2C13F35D-0987-4FFF-97D5-DD0AAA6903D1}">
      <dgm:prSet phldrT="1" phldr="0"/>
      <dgm:spPr/>
      <dgm:t>
        <a:bodyPr/>
        <a:lstStyle/>
        <a:p>
          <a:r>
            <a:rPr lang="en-US"/>
            <a:t>1</a:t>
          </a:r>
        </a:p>
      </dgm:t>
    </dgm:pt>
    <dgm:pt modelId="{D72C9E40-0098-498F-BB82-E208EA0EFE36}">
      <dgm:prSet/>
      <dgm:spPr/>
      <dgm:t>
        <a:bodyPr/>
        <a:lstStyle/>
        <a:p>
          <a:r>
            <a:rPr lang="en-US"/>
            <a:t>Elements of financial statements</a:t>
          </a:r>
        </a:p>
      </dgm:t>
    </dgm:pt>
    <dgm:pt modelId="{AFC16BF5-5485-4081-B4C8-F0773AF5DEBF}" type="parTrans" cxnId="{2DA5AC6F-153E-408E-9B19-DE46A954364C}">
      <dgm:prSet/>
      <dgm:spPr/>
      <dgm:t>
        <a:bodyPr/>
        <a:lstStyle/>
        <a:p>
          <a:endParaRPr lang="en-US"/>
        </a:p>
      </dgm:t>
    </dgm:pt>
    <dgm:pt modelId="{D0822385-8009-4343-A4C1-FD9BE9FF7355}" type="sibTrans" cxnId="{2DA5AC6F-153E-408E-9B19-DE46A954364C}">
      <dgm:prSet phldrT="3" phldr="0"/>
      <dgm:spPr/>
      <dgm:t>
        <a:bodyPr/>
        <a:lstStyle/>
        <a:p>
          <a:r>
            <a:rPr lang="en-US"/>
            <a:t>3</a:t>
          </a:r>
        </a:p>
      </dgm:t>
    </dgm:pt>
    <dgm:pt modelId="{F7798224-BC65-4B20-8DDA-5E743D464DF9}">
      <dgm:prSet/>
      <dgm:spPr/>
      <dgm:t>
        <a:bodyPr/>
        <a:lstStyle/>
        <a:p>
          <a:r>
            <a:rPr lang="en-GB"/>
            <a:t>Users of financial statements</a:t>
          </a:r>
          <a:endParaRPr lang="en-US"/>
        </a:p>
      </dgm:t>
    </dgm:pt>
    <dgm:pt modelId="{B4BFA9B0-5082-40CB-B4C4-4C59E648554E}" type="parTrans" cxnId="{49BAFDF6-1870-4097-A6EC-09BBBD6AE95B}">
      <dgm:prSet/>
      <dgm:spPr/>
      <dgm:t>
        <a:bodyPr/>
        <a:lstStyle/>
        <a:p>
          <a:endParaRPr lang="en-GB"/>
        </a:p>
      </dgm:t>
    </dgm:pt>
    <dgm:pt modelId="{008DCA7E-3951-493C-8BF6-47FBD1AC2F5F}" type="sibTrans" cxnId="{49BAFDF6-1870-4097-A6EC-09BBBD6AE95B}">
      <dgm:prSet phldrT="2" phldr="0"/>
      <dgm:spPr/>
      <dgm:t>
        <a:bodyPr/>
        <a:lstStyle/>
        <a:p>
          <a:r>
            <a:rPr lang="en-GB"/>
            <a:t>2</a:t>
          </a:r>
        </a:p>
      </dgm:t>
    </dgm:pt>
    <dgm:pt modelId="{57379790-ADCD-4608-8D52-AEAA89C2FE15}" type="pres">
      <dgm:prSet presAssocID="{4213C03C-A14E-40DA-979A-5D49CECA23BA}" presName="Name0" presStyleCnt="0">
        <dgm:presLayoutVars>
          <dgm:animLvl val="lvl"/>
          <dgm:resizeHandles val="exact"/>
        </dgm:presLayoutVars>
      </dgm:prSet>
      <dgm:spPr/>
    </dgm:pt>
    <dgm:pt modelId="{F9049EB5-36A0-48D1-9E08-2F49D01B86C4}" type="pres">
      <dgm:prSet presAssocID="{22CD4807-D8D5-4FDE-A778-02E75CC16B79}" presName="compositeNode" presStyleCnt="0">
        <dgm:presLayoutVars>
          <dgm:bulletEnabled val="1"/>
        </dgm:presLayoutVars>
      </dgm:prSet>
      <dgm:spPr/>
    </dgm:pt>
    <dgm:pt modelId="{DFB6D1BF-8B74-4FC9-AC29-5B4341EE019F}" type="pres">
      <dgm:prSet presAssocID="{22CD4807-D8D5-4FDE-A778-02E75CC16B79}" presName="bgRect" presStyleLbl="bgAccFollowNode1" presStyleIdx="0" presStyleCnt="3"/>
      <dgm:spPr/>
    </dgm:pt>
    <dgm:pt modelId="{4DC3D106-BB64-4BA9-8292-116575AC5AEE}" type="pres">
      <dgm:prSet presAssocID="{43A8D971-A061-4CEB-9084-02B3B51B75D9}" presName="sibTransNodeCircle" presStyleLbl="alignNode1" presStyleIdx="0" presStyleCnt="6">
        <dgm:presLayoutVars>
          <dgm:chMax val="0"/>
          <dgm:bulletEnabled/>
        </dgm:presLayoutVars>
      </dgm:prSet>
      <dgm:spPr/>
    </dgm:pt>
    <dgm:pt modelId="{358C61DC-B705-4A3D-AB2C-3D4815B2E5EE}" type="pres">
      <dgm:prSet presAssocID="{22CD4807-D8D5-4FDE-A778-02E75CC16B79}" presName="bottomLine" presStyleLbl="alignNode1" presStyleIdx="1" presStyleCnt="6">
        <dgm:presLayoutVars/>
      </dgm:prSet>
      <dgm:spPr/>
    </dgm:pt>
    <dgm:pt modelId="{402EDCCE-5C4A-477B-A8C2-89F8CE8543B5}" type="pres">
      <dgm:prSet presAssocID="{22CD4807-D8D5-4FDE-A778-02E75CC16B79}" presName="nodeText" presStyleLbl="bgAccFollowNode1" presStyleIdx="0" presStyleCnt="3">
        <dgm:presLayoutVars>
          <dgm:bulletEnabled val="1"/>
        </dgm:presLayoutVars>
      </dgm:prSet>
      <dgm:spPr/>
    </dgm:pt>
    <dgm:pt modelId="{307E1D67-9B93-4619-B9AD-33B5E87C7A3C}" type="pres">
      <dgm:prSet presAssocID="{43A8D971-A061-4CEB-9084-02B3B51B75D9}" presName="sibTrans" presStyleCnt="0"/>
      <dgm:spPr/>
    </dgm:pt>
    <dgm:pt modelId="{A6D483EF-6234-45EF-874D-93C2561F9026}" type="pres">
      <dgm:prSet presAssocID="{F7798224-BC65-4B20-8DDA-5E743D464DF9}" presName="compositeNode" presStyleCnt="0">
        <dgm:presLayoutVars>
          <dgm:bulletEnabled val="1"/>
        </dgm:presLayoutVars>
      </dgm:prSet>
      <dgm:spPr/>
    </dgm:pt>
    <dgm:pt modelId="{8CE254DF-F437-439E-8CEC-4232DC9AB84A}" type="pres">
      <dgm:prSet presAssocID="{F7798224-BC65-4B20-8DDA-5E743D464DF9}" presName="bgRect" presStyleLbl="bgAccFollowNode1" presStyleIdx="1" presStyleCnt="3"/>
      <dgm:spPr/>
    </dgm:pt>
    <dgm:pt modelId="{514CA68F-3D84-440D-9E36-F49A237315A9}" type="pres">
      <dgm:prSet presAssocID="{008DCA7E-3951-493C-8BF6-47FBD1AC2F5F}" presName="sibTransNodeCircle" presStyleLbl="alignNode1" presStyleIdx="2" presStyleCnt="6">
        <dgm:presLayoutVars>
          <dgm:chMax val="0"/>
          <dgm:bulletEnabled/>
        </dgm:presLayoutVars>
      </dgm:prSet>
      <dgm:spPr/>
    </dgm:pt>
    <dgm:pt modelId="{B33E9C57-480C-4805-A257-CBA7BCE00ECF}" type="pres">
      <dgm:prSet presAssocID="{F7798224-BC65-4B20-8DDA-5E743D464DF9}" presName="bottomLine" presStyleLbl="alignNode1" presStyleIdx="3" presStyleCnt="6">
        <dgm:presLayoutVars/>
      </dgm:prSet>
      <dgm:spPr/>
    </dgm:pt>
    <dgm:pt modelId="{4B1A9B90-AA22-4EF1-A91D-4D49D3089486}" type="pres">
      <dgm:prSet presAssocID="{F7798224-BC65-4B20-8DDA-5E743D464DF9}" presName="nodeText" presStyleLbl="bgAccFollowNode1" presStyleIdx="1" presStyleCnt="3">
        <dgm:presLayoutVars>
          <dgm:bulletEnabled val="1"/>
        </dgm:presLayoutVars>
      </dgm:prSet>
      <dgm:spPr/>
    </dgm:pt>
    <dgm:pt modelId="{CF71A20A-8144-4F1D-B907-0B0C39C9CE69}" type="pres">
      <dgm:prSet presAssocID="{008DCA7E-3951-493C-8BF6-47FBD1AC2F5F}" presName="sibTrans" presStyleCnt="0"/>
      <dgm:spPr/>
    </dgm:pt>
    <dgm:pt modelId="{2F8E06A3-C711-48B4-B2DD-562023D47703}" type="pres">
      <dgm:prSet presAssocID="{D72C9E40-0098-498F-BB82-E208EA0EFE36}" presName="compositeNode" presStyleCnt="0">
        <dgm:presLayoutVars>
          <dgm:bulletEnabled val="1"/>
        </dgm:presLayoutVars>
      </dgm:prSet>
      <dgm:spPr/>
    </dgm:pt>
    <dgm:pt modelId="{9C1D691C-7BE3-434F-B1B0-4C632CE8D3B9}" type="pres">
      <dgm:prSet presAssocID="{D72C9E40-0098-498F-BB82-E208EA0EFE36}" presName="bgRect" presStyleLbl="bgAccFollowNode1" presStyleIdx="2" presStyleCnt="3"/>
      <dgm:spPr/>
    </dgm:pt>
    <dgm:pt modelId="{1FADAD07-2247-4B4C-8FD1-1D7E6CDD5096}" type="pres">
      <dgm:prSet presAssocID="{D0822385-8009-4343-A4C1-FD9BE9FF7355}" presName="sibTransNodeCircle" presStyleLbl="alignNode1" presStyleIdx="4" presStyleCnt="6">
        <dgm:presLayoutVars>
          <dgm:chMax val="0"/>
          <dgm:bulletEnabled/>
        </dgm:presLayoutVars>
      </dgm:prSet>
      <dgm:spPr/>
    </dgm:pt>
    <dgm:pt modelId="{CD89B845-2283-4AD7-A1C9-83F2127F1C98}" type="pres">
      <dgm:prSet presAssocID="{D72C9E40-0098-498F-BB82-E208EA0EFE36}" presName="bottomLine" presStyleLbl="alignNode1" presStyleIdx="5" presStyleCnt="6">
        <dgm:presLayoutVars/>
      </dgm:prSet>
      <dgm:spPr/>
    </dgm:pt>
    <dgm:pt modelId="{740CDAA6-4AAA-46E6-9128-F09087DD4869}" type="pres">
      <dgm:prSet presAssocID="{D72C9E40-0098-498F-BB82-E208EA0EFE36}" presName="nodeText" presStyleLbl="bgAccFollowNode1" presStyleIdx="2" presStyleCnt="3">
        <dgm:presLayoutVars>
          <dgm:bulletEnabled val="1"/>
        </dgm:presLayoutVars>
      </dgm:prSet>
      <dgm:spPr/>
    </dgm:pt>
  </dgm:ptLst>
  <dgm:cxnLst>
    <dgm:cxn modelId="{BD6BBB05-9E0F-43B8-AA17-2C2290FA885A}" type="presOf" srcId="{D72C9E40-0098-498F-BB82-E208EA0EFE36}" destId="{740CDAA6-4AAA-46E6-9128-F09087DD4869}" srcOrd="1" destOrd="0" presId="urn:microsoft.com/office/officeart/2016/7/layout/BasicLinearProcessNumbered"/>
    <dgm:cxn modelId="{4911254C-4201-4F2F-A756-CA6FF3690A43}" type="presOf" srcId="{43A8D971-A061-4CEB-9084-02B3B51B75D9}" destId="{4DC3D106-BB64-4BA9-8292-116575AC5AEE}" srcOrd="0" destOrd="0" presId="urn:microsoft.com/office/officeart/2016/7/layout/BasicLinearProcessNumbered"/>
    <dgm:cxn modelId="{4C48BC4E-7A4E-4295-8955-C62E74441A9C}" type="presOf" srcId="{22CD4807-D8D5-4FDE-A778-02E75CC16B79}" destId="{DFB6D1BF-8B74-4FC9-AC29-5B4341EE019F}" srcOrd="0" destOrd="0" presId="urn:microsoft.com/office/officeart/2016/7/layout/BasicLinearProcessNumbered"/>
    <dgm:cxn modelId="{2C13F35D-0987-4FFF-97D5-DD0AAA6903D1}" srcId="{4213C03C-A14E-40DA-979A-5D49CECA23BA}" destId="{22CD4807-D8D5-4FDE-A778-02E75CC16B79}" srcOrd="0" destOrd="0" parTransId="{81E4AA24-B1A7-412C-9A04-9096D9D4D17B}" sibTransId="{43A8D971-A061-4CEB-9084-02B3B51B75D9}"/>
    <dgm:cxn modelId="{3D0EC86C-54F6-4ABB-892F-0208D77C6B62}" type="presOf" srcId="{4213C03C-A14E-40DA-979A-5D49CECA23BA}" destId="{57379790-ADCD-4608-8D52-AEAA89C2FE15}" srcOrd="0" destOrd="0" presId="urn:microsoft.com/office/officeart/2016/7/layout/BasicLinearProcessNumbered"/>
    <dgm:cxn modelId="{2DA5AC6F-153E-408E-9B19-DE46A954364C}" srcId="{4213C03C-A14E-40DA-979A-5D49CECA23BA}" destId="{D72C9E40-0098-498F-BB82-E208EA0EFE36}" srcOrd="2" destOrd="0" parTransId="{AFC16BF5-5485-4081-B4C8-F0773AF5DEBF}" sibTransId="{D0822385-8009-4343-A4C1-FD9BE9FF7355}"/>
    <dgm:cxn modelId="{5C196B71-D1F4-4EC5-A995-DDE35F7162F9}" type="presOf" srcId="{008DCA7E-3951-493C-8BF6-47FBD1AC2F5F}" destId="{514CA68F-3D84-440D-9E36-F49A237315A9}" srcOrd="0" destOrd="0" presId="urn:microsoft.com/office/officeart/2016/7/layout/BasicLinearProcessNumbered"/>
    <dgm:cxn modelId="{2B4C4874-9884-460F-BEF0-2E20DD18F362}" type="presOf" srcId="{D72C9E40-0098-498F-BB82-E208EA0EFE36}" destId="{9C1D691C-7BE3-434F-B1B0-4C632CE8D3B9}" srcOrd="0" destOrd="0" presId="urn:microsoft.com/office/officeart/2016/7/layout/BasicLinearProcessNumbered"/>
    <dgm:cxn modelId="{DEA8C795-D8E3-4A48-A970-0C93A74D9387}" type="presOf" srcId="{F7798224-BC65-4B20-8DDA-5E743D464DF9}" destId="{4B1A9B90-AA22-4EF1-A91D-4D49D3089486}" srcOrd="1" destOrd="0" presId="urn:microsoft.com/office/officeart/2016/7/layout/BasicLinearProcessNumbered"/>
    <dgm:cxn modelId="{D12DC2CA-2E60-455E-8E71-636CCA5076B2}" type="presOf" srcId="{22CD4807-D8D5-4FDE-A778-02E75CC16B79}" destId="{402EDCCE-5C4A-477B-A8C2-89F8CE8543B5}" srcOrd="1" destOrd="0" presId="urn:microsoft.com/office/officeart/2016/7/layout/BasicLinearProcessNumbered"/>
    <dgm:cxn modelId="{8A7E2FD8-E8A1-4F0C-AC2F-FB91BE62726B}" type="presOf" srcId="{F7798224-BC65-4B20-8DDA-5E743D464DF9}" destId="{8CE254DF-F437-439E-8CEC-4232DC9AB84A}" srcOrd="0" destOrd="0" presId="urn:microsoft.com/office/officeart/2016/7/layout/BasicLinearProcessNumbered"/>
    <dgm:cxn modelId="{2DBA4DEB-33CB-4B19-9896-5D8E640F028F}" type="presOf" srcId="{D0822385-8009-4343-A4C1-FD9BE9FF7355}" destId="{1FADAD07-2247-4B4C-8FD1-1D7E6CDD5096}" srcOrd="0" destOrd="0" presId="urn:microsoft.com/office/officeart/2016/7/layout/BasicLinearProcessNumbered"/>
    <dgm:cxn modelId="{49BAFDF6-1870-4097-A6EC-09BBBD6AE95B}" srcId="{4213C03C-A14E-40DA-979A-5D49CECA23BA}" destId="{F7798224-BC65-4B20-8DDA-5E743D464DF9}" srcOrd="1" destOrd="0" parTransId="{B4BFA9B0-5082-40CB-B4C4-4C59E648554E}" sibTransId="{008DCA7E-3951-493C-8BF6-47FBD1AC2F5F}"/>
    <dgm:cxn modelId="{28571435-CB39-402D-91C4-4033B9872920}" type="presParOf" srcId="{57379790-ADCD-4608-8D52-AEAA89C2FE15}" destId="{F9049EB5-36A0-48D1-9E08-2F49D01B86C4}" srcOrd="0" destOrd="0" presId="urn:microsoft.com/office/officeart/2016/7/layout/BasicLinearProcessNumbered"/>
    <dgm:cxn modelId="{C32EF1DB-B244-46C1-BC35-21AE7E111EE8}" type="presParOf" srcId="{F9049EB5-36A0-48D1-9E08-2F49D01B86C4}" destId="{DFB6D1BF-8B74-4FC9-AC29-5B4341EE019F}" srcOrd="0" destOrd="0" presId="urn:microsoft.com/office/officeart/2016/7/layout/BasicLinearProcessNumbered"/>
    <dgm:cxn modelId="{5100835C-2CCC-4E29-AB21-7D8EAD8EA1DB}" type="presParOf" srcId="{F9049EB5-36A0-48D1-9E08-2F49D01B86C4}" destId="{4DC3D106-BB64-4BA9-8292-116575AC5AEE}" srcOrd="1" destOrd="0" presId="urn:microsoft.com/office/officeart/2016/7/layout/BasicLinearProcessNumbered"/>
    <dgm:cxn modelId="{683593E1-DB95-4BE8-9B61-004F544B4318}" type="presParOf" srcId="{F9049EB5-36A0-48D1-9E08-2F49D01B86C4}" destId="{358C61DC-B705-4A3D-AB2C-3D4815B2E5EE}" srcOrd="2" destOrd="0" presId="urn:microsoft.com/office/officeart/2016/7/layout/BasicLinearProcessNumbered"/>
    <dgm:cxn modelId="{146FB72E-5445-461F-8AA4-80C3C1ABB3A8}" type="presParOf" srcId="{F9049EB5-36A0-48D1-9E08-2F49D01B86C4}" destId="{402EDCCE-5C4A-477B-A8C2-89F8CE8543B5}" srcOrd="3" destOrd="0" presId="urn:microsoft.com/office/officeart/2016/7/layout/BasicLinearProcessNumbered"/>
    <dgm:cxn modelId="{7B84F3F5-D821-43F7-B252-C3BA03B92753}" type="presParOf" srcId="{57379790-ADCD-4608-8D52-AEAA89C2FE15}" destId="{307E1D67-9B93-4619-B9AD-33B5E87C7A3C}" srcOrd="1" destOrd="0" presId="urn:microsoft.com/office/officeart/2016/7/layout/BasicLinearProcessNumbered"/>
    <dgm:cxn modelId="{648E9A01-AE4F-4BCD-B888-9077E8AE7D1A}" type="presParOf" srcId="{57379790-ADCD-4608-8D52-AEAA89C2FE15}" destId="{A6D483EF-6234-45EF-874D-93C2561F9026}" srcOrd="2" destOrd="0" presId="urn:microsoft.com/office/officeart/2016/7/layout/BasicLinearProcessNumbered"/>
    <dgm:cxn modelId="{A788F210-9D60-4E17-AA54-BFCC698C1F4C}" type="presParOf" srcId="{A6D483EF-6234-45EF-874D-93C2561F9026}" destId="{8CE254DF-F437-439E-8CEC-4232DC9AB84A}" srcOrd="0" destOrd="0" presId="urn:microsoft.com/office/officeart/2016/7/layout/BasicLinearProcessNumbered"/>
    <dgm:cxn modelId="{5F50F66F-D011-45AA-91D3-104BAF405A14}" type="presParOf" srcId="{A6D483EF-6234-45EF-874D-93C2561F9026}" destId="{514CA68F-3D84-440D-9E36-F49A237315A9}" srcOrd="1" destOrd="0" presId="urn:microsoft.com/office/officeart/2016/7/layout/BasicLinearProcessNumbered"/>
    <dgm:cxn modelId="{1FADB161-B027-43AD-979F-9CC30B9454B4}" type="presParOf" srcId="{A6D483EF-6234-45EF-874D-93C2561F9026}" destId="{B33E9C57-480C-4805-A257-CBA7BCE00ECF}" srcOrd="2" destOrd="0" presId="urn:microsoft.com/office/officeart/2016/7/layout/BasicLinearProcessNumbered"/>
    <dgm:cxn modelId="{5CA6B20A-50A0-41A6-8DB9-DEB8AEC66504}" type="presParOf" srcId="{A6D483EF-6234-45EF-874D-93C2561F9026}" destId="{4B1A9B90-AA22-4EF1-A91D-4D49D3089486}" srcOrd="3" destOrd="0" presId="urn:microsoft.com/office/officeart/2016/7/layout/BasicLinearProcessNumbered"/>
    <dgm:cxn modelId="{A6EA8813-460A-45EB-BE2F-FA431626202A}" type="presParOf" srcId="{57379790-ADCD-4608-8D52-AEAA89C2FE15}" destId="{CF71A20A-8144-4F1D-B907-0B0C39C9CE69}" srcOrd="3" destOrd="0" presId="urn:microsoft.com/office/officeart/2016/7/layout/BasicLinearProcessNumbered"/>
    <dgm:cxn modelId="{0614F24B-FD61-4BF8-ACBE-2A320D26B796}" type="presParOf" srcId="{57379790-ADCD-4608-8D52-AEAA89C2FE15}" destId="{2F8E06A3-C711-48B4-B2DD-562023D47703}" srcOrd="4" destOrd="0" presId="urn:microsoft.com/office/officeart/2016/7/layout/BasicLinearProcessNumbered"/>
    <dgm:cxn modelId="{1BB33EE8-500A-4FC9-BE41-2E5AD987175C}" type="presParOf" srcId="{2F8E06A3-C711-48B4-B2DD-562023D47703}" destId="{9C1D691C-7BE3-434F-B1B0-4C632CE8D3B9}" srcOrd="0" destOrd="0" presId="urn:microsoft.com/office/officeart/2016/7/layout/BasicLinearProcessNumbered"/>
    <dgm:cxn modelId="{0D9F4657-6421-4B62-A879-AF6A1F9F8B7F}" type="presParOf" srcId="{2F8E06A3-C711-48B4-B2DD-562023D47703}" destId="{1FADAD07-2247-4B4C-8FD1-1D7E6CDD5096}" srcOrd="1" destOrd="0" presId="urn:microsoft.com/office/officeart/2016/7/layout/BasicLinearProcessNumbered"/>
    <dgm:cxn modelId="{EBD1012B-1ABB-4ABA-80E4-C22F8754A458}" type="presParOf" srcId="{2F8E06A3-C711-48B4-B2DD-562023D47703}" destId="{CD89B845-2283-4AD7-A1C9-83F2127F1C98}" srcOrd="2" destOrd="0" presId="urn:microsoft.com/office/officeart/2016/7/layout/BasicLinearProcessNumbered"/>
    <dgm:cxn modelId="{88008C5B-8156-480E-8700-A92525B7B1D8}" type="presParOf" srcId="{2F8E06A3-C711-48B4-B2DD-562023D47703}" destId="{740CDAA6-4AAA-46E6-9128-F09087DD486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BB42495-6BED-49FE-A336-52ECB51C2A2E}" type="doc">
      <dgm:prSet loTypeId="urn:microsoft.com/office/officeart/2008/layout/PictureAccentList" loCatId="list" qsTypeId="urn:microsoft.com/office/officeart/2005/8/quickstyle/simple1" qsCatId="simple" csTypeId="urn:microsoft.com/office/officeart/2005/8/colors/accent0_2" csCatId="mainScheme" phldr="1"/>
      <dgm:spPr/>
      <dgm:t>
        <a:bodyPr/>
        <a:lstStyle/>
        <a:p>
          <a:endParaRPr lang="en-US"/>
        </a:p>
      </dgm:t>
    </dgm:pt>
    <dgm:pt modelId="{583A044E-73DD-4994-895D-E73DE9B8C0CB}">
      <dgm:prSet/>
      <dgm:spPr/>
      <dgm:t>
        <a:bodyPr/>
        <a:lstStyle/>
        <a:p>
          <a:pPr rtl="0"/>
          <a:r>
            <a:rPr lang="en-US" dirty="0"/>
            <a:t>Equity is the residual interests in assets remaining after deducting liabilities.</a:t>
          </a:r>
        </a:p>
      </dgm:t>
    </dgm:pt>
    <dgm:pt modelId="{83015F86-884A-4CCB-8EE0-57463D50AECD}" type="parTrans" cxnId="{022DF5F6-D83B-4DAF-9010-3A86E4E7B63E}">
      <dgm:prSet/>
      <dgm:spPr/>
      <dgm:t>
        <a:bodyPr/>
        <a:lstStyle/>
        <a:p>
          <a:endParaRPr lang="en-US"/>
        </a:p>
      </dgm:t>
    </dgm:pt>
    <dgm:pt modelId="{E301BD70-9DD6-4FF0-803B-7E147525DAC2}" type="sibTrans" cxnId="{022DF5F6-D83B-4DAF-9010-3A86E4E7B63E}">
      <dgm:prSet/>
      <dgm:spPr/>
      <dgm:t>
        <a:bodyPr/>
        <a:lstStyle/>
        <a:p>
          <a:endParaRPr lang="en-US"/>
        </a:p>
      </dgm:t>
    </dgm:pt>
    <dgm:pt modelId="{ECB3117E-B999-45EB-BCDF-A0CE7CFBB634}" type="pres">
      <dgm:prSet presAssocID="{4BB42495-6BED-49FE-A336-52ECB51C2A2E}" presName="layout" presStyleCnt="0">
        <dgm:presLayoutVars>
          <dgm:chMax/>
          <dgm:chPref/>
          <dgm:dir/>
          <dgm:animOne val="branch"/>
          <dgm:animLvl val="lvl"/>
          <dgm:resizeHandles/>
        </dgm:presLayoutVars>
      </dgm:prSet>
      <dgm:spPr/>
    </dgm:pt>
    <dgm:pt modelId="{5EB0C627-A480-4BAC-85BB-A1FA0BE430A1}" type="pres">
      <dgm:prSet presAssocID="{583A044E-73DD-4994-895D-E73DE9B8C0CB}" presName="root" presStyleCnt="0">
        <dgm:presLayoutVars>
          <dgm:chMax/>
          <dgm:chPref val="4"/>
        </dgm:presLayoutVars>
      </dgm:prSet>
      <dgm:spPr/>
    </dgm:pt>
    <dgm:pt modelId="{5792287D-4B4A-497F-AD97-6C6513A0D885}" type="pres">
      <dgm:prSet presAssocID="{583A044E-73DD-4994-895D-E73DE9B8C0CB}" presName="rootComposite" presStyleCnt="0">
        <dgm:presLayoutVars/>
      </dgm:prSet>
      <dgm:spPr/>
    </dgm:pt>
    <dgm:pt modelId="{0E8E0AB4-21EC-4D76-B207-877DF670FFDF}" type="pres">
      <dgm:prSet presAssocID="{583A044E-73DD-4994-895D-E73DE9B8C0CB}" presName="rootText" presStyleLbl="node0" presStyleIdx="0" presStyleCnt="1" custScaleY="333334">
        <dgm:presLayoutVars>
          <dgm:chMax/>
          <dgm:chPref val="4"/>
        </dgm:presLayoutVars>
      </dgm:prSet>
      <dgm:spPr>
        <a:prstGeom prst="wedgeEllipseCallout">
          <a:avLst/>
        </a:prstGeom>
      </dgm:spPr>
    </dgm:pt>
    <dgm:pt modelId="{154D582B-5126-4C1F-8A81-C07B85FC0E25}" type="pres">
      <dgm:prSet presAssocID="{583A044E-73DD-4994-895D-E73DE9B8C0CB}" presName="childShape" presStyleCnt="0">
        <dgm:presLayoutVars>
          <dgm:chMax val="0"/>
          <dgm:chPref val="0"/>
        </dgm:presLayoutVars>
      </dgm:prSet>
      <dgm:spPr/>
    </dgm:pt>
  </dgm:ptLst>
  <dgm:cxnLst>
    <dgm:cxn modelId="{1E597F23-474A-465F-9ACA-8475419979FE}" type="presOf" srcId="{4BB42495-6BED-49FE-A336-52ECB51C2A2E}" destId="{ECB3117E-B999-45EB-BCDF-A0CE7CFBB634}" srcOrd="0" destOrd="0" presId="urn:microsoft.com/office/officeart/2008/layout/PictureAccentList"/>
    <dgm:cxn modelId="{8B4F1EE5-1034-44C0-8CCD-28D3A5F9D1A2}" type="presOf" srcId="{583A044E-73DD-4994-895D-E73DE9B8C0CB}" destId="{0E8E0AB4-21EC-4D76-B207-877DF670FFDF}" srcOrd="0" destOrd="0" presId="urn:microsoft.com/office/officeart/2008/layout/PictureAccentList"/>
    <dgm:cxn modelId="{022DF5F6-D83B-4DAF-9010-3A86E4E7B63E}" srcId="{4BB42495-6BED-49FE-A336-52ECB51C2A2E}" destId="{583A044E-73DD-4994-895D-E73DE9B8C0CB}" srcOrd="0" destOrd="0" parTransId="{83015F86-884A-4CCB-8EE0-57463D50AECD}" sibTransId="{E301BD70-9DD6-4FF0-803B-7E147525DAC2}"/>
    <dgm:cxn modelId="{8A989A9A-CDA8-40A5-A965-D6C6F2BB9B65}" type="presParOf" srcId="{ECB3117E-B999-45EB-BCDF-A0CE7CFBB634}" destId="{5EB0C627-A480-4BAC-85BB-A1FA0BE430A1}" srcOrd="0" destOrd="0" presId="urn:microsoft.com/office/officeart/2008/layout/PictureAccentList"/>
    <dgm:cxn modelId="{87F75286-1671-4E69-9595-C1D5B7A9DBEA}" type="presParOf" srcId="{5EB0C627-A480-4BAC-85BB-A1FA0BE430A1}" destId="{5792287D-4B4A-497F-AD97-6C6513A0D885}" srcOrd="0" destOrd="0" presId="urn:microsoft.com/office/officeart/2008/layout/PictureAccentList"/>
    <dgm:cxn modelId="{A7B56C3D-EBE5-4775-8F07-C82818FA895C}" type="presParOf" srcId="{5792287D-4B4A-497F-AD97-6C6513A0D885}" destId="{0E8E0AB4-21EC-4D76-B207-877DF670FFDF}" srcOrd="0" destOrd="0" presId="urn:microsoft.com/office/officeart/2008/layout/PictureAccentList"/>
    <dgm:cxn modelId="{5EB5A4C8-3788-4213-ADA6-0C6AFA1A3E98}" type="presParOf" srcId="{5EB0C627-A480-4BAC-85BB-A1FA0BE430A1}" destId="{154D582B-5126-4C1F-8A81-C07B85FC0E25}"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1A324E8-3A3F-48EC-903C-72A96FBD99D5}" type="doc">
      <dgm:prSet loTypeId="urn:microsoft.com/office/officeart/2009/3/layout/PlusandMinus" loCatId="relationship" qsTypeId="urn:microsoft.com/office/officeart/2005/8/quickstyle/simple1" qsCatId="simple" csTypeId="urn:microsoft.com/office/officeart/2005/8/colors/accent3_1" csCatId="accent3" phldr="1"/>
      <dgm:spPr/>
      <dgm:t>
        <a:bodyPr/>
        <a:lstStyle/>
        <a:p>
          <a:endParaRPr lang="en-US"/>
        </a:p>
      </dgm:t>
    </dgm:pt>
    <dgm:pt modelId="{25A721A9-FCE1-49AC-8BFD-FE4CFF8729E0}">
      <dgm:prSet/>
      <dgm:spPr/>
      <dgm:t>
        <a:bodyPr/>
        <a:lstStyle/>
        <a:p>
          <a:pPr rtl="0"/>
          <a:r>
            <a:rPr lang="en-US"/>
            <a:t>Economic resources owned or controlled</a:t>
          </a:r>
        </a:p>
      </dgm:t>
    </dgm:pt>
    <dgm:pt modelId="{3F6A5734-D8D7-4294-8883-CD9D0B03EACB}" type="parTrans" cxnId="{74B991D1-F961-4ADB-923B-2E299586DDE8}">
      <dgm:prSet/>
      <dgm:spPr/>
      <dgm:t>
        <a:bodyPr/>
        <a:lstStyle/>
        <a:p>
          <a:endParaRPr lang="en-US"/>
        </a:p>
      </dgm:t>
    </dgm:pt>
    <dgm:pt modelId="{9193DBE8-3E96-4C60-9538-C666395C42CC}" type="sibTrans" cxnId="{74B991D1-F961-4ADB-923B-2E299586DDE8}">
      <dgm:prSet/>
      <dgm:spPr/>
      <dgm:t>
        <a:bodyPr/>
        <a:lstStyle/>
        <a:p>
          <a:endParaRPr lang="en-US"/>
        </a:p>
      </dgm:t>
    </dgm:pt>
    <dgm:pt modelId="{E89195A7-6FFC-46DA-A5B1-3FFD073806A2}">
      <dgm:prSet/>
      <dgm:spPr/>
      <dgm:t>
        <a:bodyPr/>
        <a:lstStyle/>
        <a:p>
          <a:pPr rtl="0"/>
          <a:r>
            <a:rPr lang="en-US" dirty="0"/>
            <a:t>Claims to assets by other entities </a:t>
          </a:r>
        </a:p>
      </dgm:t>
    </dgm:pt>
    <dgm:pt modelId="{74A989E5-4651-410E-BCC9-8F01B9246F1F}" type="parTrans" cxnId="{2F98361C-7072-42CF-BE7A-BEA9DDFBB9E3}">
      <dgm:prSet/>
      <dgm:spPr/>
      <dgm:t>
        <a:bodyPr/>
        <a:lstStyle/>
        <a:p>
          <a:endParaRPr lang="en-US"/>
        </a:p>
      </dgm:t>
    </dgm:pt>
    <dgm:pt modelId="{3E469539-5048-4FE5-8C86-15F8691BDBBE}" type="sibTrans" cxnId="{2F98361C-7072-42CF-BE7A-BEA9DDFBB9E3}">
      <dgm:prSet/>
      <dgm:spPr/>
      <dgm:t>
        <a:bodyPr/>
        <a:lstStyle/>
        <a:p>
          <a:endParaRPr lang="en-US"/>
        </a:p>
      </dgm:t>
    </dgm:pt>
    <dgm:pt modelId="{A2C7E70B-B158-48AF-825E-7EE8D798A3D1}">
      <dgm:prSet/>
      <dgm:spPr/>
      <dgm:t>
        <a:bodyPr/>
        <a:lstStyle/>
        <a:p>
          <a:endParaRPr lang="en-GB"/>
        </a:p>
      </dgm:t>
    </dgm:pt>
    <dgm:pt modelId="{9522ADC9-2054-4310-A511-BC5D6E713DA9}" type="parTrans" cxnId="{67391B46-890E-4080-861D-E99A14B51FB8}">
      <dgm:prSet/>
      <dgm:spPr/>
      <dgm:t>
        <a:bodyPr/>
        <a:lstStyle/>
        <a:p>
          <a:endParaRPr lang="en-US"/>
        </a:p>
      </dgm:t>
    </dgm:pt>
    <dgm:pt modelId="{B0E3EE06-E3D0-4573-B6F5-BF1DF30C556D}" type="sibTrans" cxnId="{67391B46-890E-4080-861D-E99A14B51FB8}">
      <dgm:prSet/>
      <dgm:spPr/>
      <dgm:t>
        <a:bodyPr/>
        <a:lstStyle/>
        <a:p>
          <a:endParaRPr lang="en-US"/>
        </a:p>
      </dgm:t>
    </dgm:pt>
    <dgm:pt modelId="{B897F093-089E-47FE-BCA5-F347A1966F84}" type="pres">
      <dgm:prSet presAssocID="{21A324E8-3A3F-48EC-903C-72A96FBD99D5}" presName="Name0" presStyleCnt="0">
        <dgm:presLayoutVars>
          <dgm:chMax val="2"/>
          <dgm:chPref val="2"/>
          <dgm:dir/>
          <dgm:animOne/>
          <dgm:resizeHandles val="exact"/>
        </dgm:presLayoutVars>
      </dgm:prSet>
      <dgm:spPr/>
    </dgm:pt>
    <dgm:pt modelId="{A9D7E71C-562F-4B65-922C-58929CEEF07E}" type="pres">
      <dgm:prSet presAssocID="{21A324E8-3A3F-48EC-903C-72A96FBD99D5}" presName="Background" presStyleLbl="bgImgPlace1" presStyleIdx="0" presStyleCnt="1"/>
      <dgm:spPr/>
    </dgm:pt>
    <dgm:pt modelId="{10ECB91F-BF87-41ED-AAC6-243394EEE006}" type="pres">
      <dgm:prSet presAssocID="{21A324E8-3A3F-48EC-903C-72A96FBD99D5}" presName="ParentText1" presStyleLbl="revTx" presStyleIdx="0" presStyleCnt="2">
        <dgm:presLayoutVars>
          <dgm:chMax val="0"/>
          <dgm:chPref val="0"/>
          <dgm:bulletEnabled val="1"/>
        </dgm:presLayoutVars>
      </dgm:prSet>
      <dgm:spPr/>
    </dgm:pt>
    <dgm:pt modelId="{791DCB60-4BB5-4342-91ED-64DF7F65FF38}" type="pres">
      <dgm:prSet presAssocID="{21A324E8-3A3F-48EC-903C-72A96FBD99D5}" presName="ParentText2" presStyleLbl="revTx" presStyleIdx="1" presStyleCnt="2">
        <dgm:presLayoutVars>
          <dgm:chMax val="0"/>
          <dgm:chPref val="0"/>
          <dgm:bulletEnabled val="1"/>
        </dgm:presLayoutVars>
      </dgm:prSet>
      <dgm:spPr/>
    </dgm:pt>
    <dgm:pt modelId="{3317BD00-69DD-4291-BDB5-5D70E8C0B7DE}" type="pres">
      <dgm:prSet presAssocID="{21A324E8-3A3F-48EC-903C-72A96FBD99D5}" presName="Plus" presStyleLbl="alignNode1" presStyleIdx="0" presStyleCnt="2"/>
      <dgm:spPr/>
    </dgm:pt>
    <dgm:pt modelId="{0132294C-5888-487D-BC64-FBAE05BA4819}" type="pres">
      <dgm:prSet presAssocID="{21A324E8-3A3F-48EC-903C-72A96FBD99D5}" presName="Minus" presStyleLbl="alignNode1" presStyleIdx="1" presStyleCnt="2"/>
      <dgm:spPr/>
    </dgm:pt>
    <dgm:pt modelId="{8D716EE1-D54D-4DF0-B47E-B59222B1B9AB}" type="pres">
      <dgm:prSet presAssocID="{21A324E8-3A3F-48EC-903C-72A96FBD99D5}" presName="Divider" presStyleLbl="parChTrans1D1" presStyleIdx="0" presStyleCnt="1"/>
      <dgm:spPr/>
    </dgm:pt>
  </dgm:ptLst>
  <dgm:cxnLst>
    <dgm:cxn modelId="{2F98361C-7072-42CF-BE7A-BEA9DDFBB9E3}" srcId="{21A324E8-3A3F-48EC-903C-72A96FBD99D5}" destId="{E89195A7-6FFC-46DA-A5B1-3FFD073806A2}" srcOrd="1" destOrd="0" parTransId="{74A989E5-4651-410E-BCC9-8F01B9246F1F}" sibTransId="{3E469539-5048-4FE5-8C86-15F8691BDBBE}"/>
    <dgm:cxn modelId="{0131B431-D04F-4252-B93E-990B5377AE24}" type="presOf" srcId="{E89195A7-6FFC-46DA-A5B1-3FFD073806A2}" destId="{791DCB60-4BB5-4342-91ED-64DF7F65FF38}" srcOrd="0" destOrd="0" presId="urn:microsoft.com/office/officeart/2009/3/layout/PlusandMinus"/>
    <dgm:cxn modelId="{67391B46-890E-4080-861D-E99A14B51FB8}" srcId="{21A324E8-3A3F-48EC-903C-72A96FBD99D5}" destId="{A2C7E70B-B158-48AF-825E-7EE8D798A3D1}" srcOrd="2" destOrd="0" parTransId="{9522ADC9-2054-4310-A511-BC5D6E713DA9}" sibTransId="{B0E3EE06-E3D0-4573-B6F5-BF1DF30C556D}"/>
    <dgm:cxn modelId="{79D54352-06ED-4EF9-A31B-1F1EA26277C2}" type="presOf" srcId="{21A324E8-3A3F-48EC-903C-72A96FBD99D5}" destId="{B897F093-089E-47FE-BCA5-F347A1966F84}" srcOrd="0" destOrd="0" presId="urn:microsoft.com/office/officeart/2009/3/layout/PlusandMinus"/>
    <dgm:cxn modelId="{0236BC95-D5AC-4C0D-AD7F-36AB126496E2}" type="presOf" srcId="{25A721A9-FCE1-49AC-8BFD-FE4CFF8729E0}" destId="{10ECB91F-BF87-41ED-AAC6-243394EEE006}" srcOrd="0" destOrd="0" presId="urn:microsoft.com/office/officeart/2009/3/layout/PlusandMinus"/>
    <dgm:cxn modelId="{74B991D1-F961-4ADB-923B-2E299586DDE8}" srcId="{21A324E8-3A3F-48EC-903C-72A96FBD99D5}" destId="{25A721A9-FCE1-49AC-8BFD-FE4CFF8729E0}" srcOrd="0" destOrd="0" parTransId="{3F6A5734-D8D7-4294-8883-CD9D0B03EACB}" sibTransId="{9193DBE8-3E96-4C60-9538-C666395C42CC}"/>
    <dgm:cxn modelId="{2FD3CB70-CFE9-40D8-9E4E-CE25BA084FF9}" type="presParOf" srcId="{B897F093-089E-47FE-BCA5-F347A1966F84}" destId="{A9D7E71C-562F-4B65-922C-58929CEEF07E}" srcOrd="0" destOrd="0" presId="urn:microsoft.com/office/officeart/2009/3/layout/PlusandMinus"/>
    <dgm:cxn modelId="{82AB52CF-18BD-49F8-B750-5AFB0DF57ADE}" type="presParOf" srcId="{B897F093-089E-47FE-BCA5-F347A1966F84}" destId="{10ECB91F-BF87-41ED-AAC6-243394EEE006}" srcOrd="1" destOrd="0" presId="urn:microsoft.com/office/officeart/2009/3/layout/PlusandMinus"/>
    <dgm:cxn modelId="{A42C21CE-E862-4107-9B47-52D051D069A7}" type="presParOf" srcId="{B897F093-089E-47FE-BCA5-F347A1966F84}" destId="{791DCB60-4BB5-4342-91ED-64DF7F65FF38}" srcOrd="2" destOrd="0" presId="urn:microsoft.com/office/officeart/2009/3/layout/PlusandMinus"/>
    <dgm:cxn modelId="{871DEB53-9E7B-46DC-894D-00D7C79C6FB6}" type="presParOf" srcId="{B897F093-089E-47FE-BCA5-F347A1966F84}" destId="{3317BD00-69DD-4291-BDB5-5D70E8C0B7DE}" srcOrd="3" destOrd="0" presId="urn:microsoft.com/office/officeart/2009/3/layout/PlusandMinus"/>
    <dgm:cxn modelId="{767D5C54-5C97-40F5-A615-E0DB27CB4598}" type="presParOf" srcId="{B897F093-089E-47FE-BCA5-F347A1966F84}" destId="{0132294C-5888-487D-BC64-FBAE05BA4819}" srcOrd="4" destOrd="0" presId="urn:microsoft.com/office/officeart/2009/3/layout/PlusandMinus"/>
    <dgm:cxn modelId="{80958604-2B92-4F81-8E7E-3C5E4BAED28E}" type="presParOf" srcId="{B897F093-089E-47FE-BCA5-F347A1966F84}" destId="{8D716EE1-D54D-4DF0-B47E-B59222B1B9AB}" srcOrd="5" destOrd="0" presId="urn:microsoft.com/office/officeart/2009/3/layout/PlusandMinu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BB42495-6BED-49FE-A336-52ECB51C2A2E}" type="doc">
      <dgm:prSet loTypeId="urn:microsoft.com/office/officeart/2018/2/layout/IconVerticalSolidList" loCatId="icon" qsTypeId="urn:microsoft.com/office/officeart/2005/8/quickstyle/simple1" qsCatId="simple" csTypeId="urn:microsoft.com/office/officeart/2005/8/colors/accent0_2" csCatId="mainScheme" phldr="1"/>
      <dgm:spPr/>
      <dgm:t>
        <a:bodyPr/>
        <a:lstStyle/>
        <a:p>
          <a:endParaRPr lang="en-US"/>
        </a:p>
      </dgm:t>
    </dgm:pt>
    <dgm:pt modelId="{583A044E-73DD-4994-895D-E73DE9B8C0CB}">
      <dgm:prSet/>
      <dgm:spPr/>
      <dgm:t>
        <a:bodyPr/>
        <a:lstStyle/>
        <a:p>
          <a:pPr>
            <a:lnSpc>
              <a:spcPct val="100000"/>
            </a:lnSpc>
          </a:pPr>
          <a:r>
            <a:rPr lang="en-US" dirty="0"/>
            <a:t>Capital from the owners – resources contributed by owners</a:t>
          </a:r>
        </a:p>
      </dgm:t>
    </dgm:pt>
    <dgm:pt modelId="{83015F86-884A-4CCB-8EE0-57463D50AECD}" type="parTrans" cxnId="{022DF5F6-D83B-4DAF-9010-3A86E4E7B63E}">
      <dgm:prSet/>
      <dgm:spPr/>
      <dgm:t>
        <a:bodyPr/>
        <a:lstStyle/>
        <a:p>
          <a:endParaRPr lang="en-US"/>
        </a:p>
      </dgm:t>
    </dgm:pt>
    <dgm:pt modelId="{E301BD70-9DD6-4FF0-803B-7E147525DAC2}" type="sibTrans" cxnId="{022DF5F6-D83B-4DAF-9010-3A86E4E7B63E}">
      <dgm:prSet/>
      <dgm:spPr/>
      <dgm:t>
        <a:bodyPr/>
        <a:lstStyle/>
        <a:p>
          <a:endParaRPr lang="en-US"/>
        </a:p>
      </dgm:t>
    </dgm:pt>
    <dgm:pt modelId="{B191CA84-D126-4E4B-9D7E-8BA93639C731}">
      <dgm:prSet/>
      <dgm:spPr/>
      <dgm:t>
        <a:bodyPr/>
        <a:lstStyle/>
        <a:p>
          <a:pPr>
            <a:lnSpc>
              <a:spcPct val="100000"/>
            </a:lnSpc>
          </a:pPr>
          <a:r>
            <a:rPr lang="en-US" dirty="0"/>
            <a:t>Reinvested profits </a:t>
          </a:r>
        </a:p>
      </dgm:t>
    </dgm:pt>
    <dgm:pt modelId="{E9824371-9ECB-4AE5-846E-776A13B62486}" type="parTrans" cxnId="{9A348AC9-1A2E-4061-8B07-0832F1C99E18}">
      <dgm:prSet/>
      <dgm:spPr/>
      <dgm:t>
        <a:bodyPr/>
        <a:lstStyle/>
        <a:p>
          <a:endParaRPr lang="en-US"/>
        </a:p>
      </dgm:t>
    </dgm:pt>
    <dgm:pt modelId="{F72A96C9-62DC-4C62-958B-C53BB7532A76}" type="sibTrans" cxnId="{9A348AC9-1A2E-4061-8B07-0832F1C99E18}">
      <dgm:prSet/>
      <dgm:spPr/>
      <dgm:t>
        <a:bodyPr/>
        <a:lstStyle/>
        <a:p>
          <a:endParaRPr lang="en-US"/>
        </a:p>
      </dgm:t>
    </dgm:pt>
    <dgm:pt modelId="{DB39FCE0-2982-4AF8-835F-67EAD1A3B0E1}" type="pres">
      <dgm:prSet presAssocID="{4BB42495-6BED-49FE-A336-52ECB51C2A2E}" presName="root" presStyleCnt="0">
        <dgm:presLayoutVars>
          <dgm:dir/>
          <dgm:resizeHandles val="exact"/>
        </dgm:presLayoutVars>
      </dgm:prSet>
      <dgm:spPr/>
    </dgm:pt>
    <dgm:pt modelId="{0014CB8A-1C47-4BFA-8973-7EF32EBD39C5}" type="pres">
      <dgm:prSet presAssocID="{583A044E-73DD-4994-895D-E73DE9B8C0CB}" presName="compNode" presStyleCnt="0"/>
      <dgm:spPr/>
    </dgm:pt>
    <dgm:pt modelId="{15A324DE-0B3A-4115-A641-E8E08D562CFC}" type="pres">
      <dgm:prSet presAssocID="{583A044E-73DD-4994-895D-E73DE9B8C0CB}" presName="bgRect" presStyleLbl="bgShp" presStyleIdx="0" presStyleCnt="2"/>
      <dgm:spPr/>
    </dgm:pt>
    <dgm:pt modelId="{8FE90791-74C2-474B-B819-98E40D80EC20}" type="pres">
      <dgm:prSet presAssocID="{583A044E-73DD-4994-895D-E73DE9B8C0C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5E016A34-586D-41CE-8BDE-BB07D3FE4D2A}" type="pres">
      <dgm:prSet presAssocID="{583A044E-73DD-4994-895D-E73DE9B8C0CB}" presName="spaceRect" presStyleCnt="0"/>
      <dgm:spPr/>
    </dgm:pt>
    <dgm:pt modelId="{DAA96687-213B-42FC-B06B-C2B59865633B}" type="pres">
      <dgm:prSet presAssocID="{583A044E-73DD-4994-895D-E73DE9B8C0CB}" presName="parTx" presStyleLbl="revTx" presStyleIdx="0" presStyleCnt="2">
        <dgm:presLayoutVars>
          <dgm:chMax val="0"/>
          <dgm:chPref val="0"/>
        </dgm:presLayoutVars>
      </dgm:prSet>
      <dgm:spPr/>
    </dgm:pt>
    <dgm:pt modelId="{26756E7D-6880-4F9F-BB92-9D9C7A391FD0}" type="pres">
      <dgm:prSet presAssocID="{E301BD70-9DD6-4FF0-803B-7E147525DAC2}" presName="sibTrans" presStyleCnt="0"/>
      <dgm:spPr/>
    </dgm:pt>
    <dgm:pt modelId="{B0DBD2FE-B895-4966-A473-15572CC8FB7F}" type="pres">
      <dgm:prSet presAssocID="{B191CA84-D126-4E4B-9D7E-8BA93639C731}" presName="compNode" presStyleCnt="0"/>
      <dgm:spPr/>
    </dgm:pt>
    <dgm:pt modelId="{890AE1AF-11EE-44E2-A87E-A8E0C6329B76}" type="pres">
      <dgm:prSet presAssocID="{B191CA84-D126-4E4B-9D7E-8BA93639C731}" presName="bgRect" presStyleLbl="bgShp" presStyleIdx="1" presStyleCnt="2"/>
      <dgm:spPr/>
    </dgm:pt>
    <dgm:pt modelId="{402336AF-4265-49BA-A13A-BF1820E19A1E}" type="pres">
      <dgm:prSet presAssocID="{B191CA84-D126-4E4B-9D7E-8BA93639C7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ins"/>
        </a:ext>
      </dgm:extLst>
    </dgm:pt>
    <dgm:pt modelId="{9A265F99-4158-4310-B171-D7AF92C341CE}" type="pres">
      <dgm:prSet presAssocID="{B191CA84-D126-4E4B-9D7E-8BA93639C731}" presName="spaceRect" presStyleCnt="0"/>
      <dgm:spPr/>
    </dgm:pt>
    <dgm:pt modelId="{9C06914F-AA02-477B-B8AF-071919802402}" type="pres">
      <dgm:prSet presAssocID="{B191CA84-D126-4E4B-9D7E-8BA93639C731}" presName="parTx" presStyleLbl="revTx" presStyleIdx="1" presStyleCnt="2">
        <dgm:presLayoutVars>
          <dgm:chMax val="0"/>
          <dgm:chPref val="0"/>
        </dgm:presLayoutVars>
      </dgm:prSet>
      <dgm:spPr/>
    </dgm:pt>
  </dgm:ptLst>
  <dgm:cxnLst>
    <dgm:cxn modelId="{D2F9B930-AF44-44A1-A1A9-00378D0B0437}" type="presOf" srcId="{B191CA84-D126-4E4B-9D7E-8BA93639C731}" destId="{9C06914F-AA02-477B-B8AF-071919802402}" srcOrd="0" destOrd="0" presId="urn:microsoft.com/office/officeart/2018/2/layout/IconVerticalSolidList"/>
    <dgm:cxn modelId="{9A348AC9-1A2E-4061-8B07-0832F1C99E18}" srcId="{4BB42495-6BED-49FE-A336-52ECB51C2A2E}" destId="{B191CA84-D126-4E4B-9D7E-8BA93639C731}" srcOrd="1" destOrd="0" parTransId="{E9824371-9ECB-4AE5-846E-776A13B62486}" sibTransId="{F72A96C9-62DC-4C62-958B-C53BB7532A76}"/>
    <dgm:cxn modelId="{022DF5F6-D83B-4DAF-9010-3A86E4E7B63E}" srcId="{4BB42495-6BED-49FE-A336-52ECB51C2A2E}" destId="{583A044E-73DD-4994-895D-E73DE9B8C0CB}" srcOrd="0" destOrd="0" parTransId="{83015F86-884A-4CCB-8EE0-57463D50AECD}" sibTransId="{E301BD70-9DD6-4FF0-803B-7E147525DAC2}"/>
    <dgm:cxn modelId="{9412A4FA-2B53-4359-B400-F5C612B71127}" type="presOf" srcId="{4BB42495-6BED-49FE-A336-52ECB51C2A2E}" destId="{DB39FCE0-2982-4AF8-835F-67EAD1A3B0E1}" srcOrd="0" destOrd="0" presId="urn:microsoft.com/office/officeart/2018/2/layout/IconVerticalSolidList"/>
    <dgm:cxn modelId="{0CAA9BFD-87E3-461E-AAAA-C8A7F97AD273}" type="presOf" srcId="{583A044E-73DD-4994-895D-E73DE9B8C0CB}" destId="{DAA96687-213B-42FC-B06B-C2B59865633B}" srcOrd="0" destOrd="0" presId="urn:microsoft.com/office/officeart/2018/2/layout/IconVerticalSolidList"/>
    <dgm:cxn modelId="{395B6637-519A-486E-B88F-EE2C5FBED9A8}" type="presParOf" srcId="{DB39FCE0-2982-4AF8-835F-67EAD1A3B0E1}" destId="{0014CB8A-1C47-4BFA-8973-7EF32EBD39C5}" srcOrd="0" destOrd="0" presId="urn:microsoft.com/office/officeart/2018/2/layout/IconVerticalSolidList"/>
    <dgm:cxn modelId="{70639E3C-D8FF-431C-BE67-84CDA7DD0783}" type="presParOf" srcId="{0014CB8A-1C47-4BFA-8973-7EF32EBD39C5}" destId="{15A324DE-0B3A-4115-A641-E8E08D562CFC}" srcOrd="0" destOrd="0" presId="urn:microsoft.com/office/officeart/2018/2/layout/IconVerticalSolidList"/>
    <dgm:cxn modelId="{6066F61A-D188-4D5B-8879-76F317120604}" type="presParOf" srcId="{0014CB8A-1C47-4BFA-8973-7EF32EBD39C5}" destId="{8FE90791-74C2-474B-B819-98E40D80EC20}" srcOrd="1" destOrd="0" presId="urn:microsoft.com/office/officeart/2018/2/layout/IconVerticalSolidList"/>
    <dgm:cxn modelId="{DABC1166-05CB-4FD7-B923-BB4031C0E29C}" type="presParOf" srcId="{0014CB8A-1C47-4BFA-8973-7EF32EBD39C5}" destId="{5E016A34-586D-41CE-8BDE-BB07D3FE4D2A}" srcOrd="2" destOrd="0" presId="urn:microsoft.com/office/officeart/2018/2/layout/IconVerticalSolidList"/>
    <dgm:cxn modelId="{7B60548C-4B2F-423C-9183-0D96ABDF226B}" type="presParOf" srcId="{0014CB8A-1C47-4BFA-8973-7EF32EBD39C5}" destId="{DAA96687-213B-42FC-B06B-C2B59865633B}" srcOrd="3" destOrd="0" presId="urn:microsoft.com/office/officeart/2018/2/layout/IconVerticalSolidList"/>
    <dgm:cxn modelId="{F1C24842-6FB0-4D3F-AB35-6A4856CDDF5C}" type="presParOf" srcId="{DB39FCE0-2982-4AF8-835F-67EAD1A3B0E1}" destId="{26756E7D-6880-4F9F-BB92-9D9C7A391FD0}" srcOrd="1" destOrd="0" presId="urn:microsoft.com/office/officeart/2018/2/layout/IconVerticalSolidList"/>
    <dgm:cxn modelId="{2AEC9B8C-CB70-4DAA-908D-BF4D03BA63FE}" type="presParOf" srcId="{DB39FCE0-2982-4AF8-835F-67EAD1A3B0E1}" destId="{B0DBD2FE-B895-4966-A473-15572CC8FB7F}" srcOrd="2" destOrd="0" presId="urn:microsoft.com/office/officeart/2018/2/layout/IconVerticalSolidList"/>
    <dgm:cxn modelId="{83DB02B3-EC28-44A9-A005-6398F328754A}" type="presParOf" srcId="{B0DBD2FE-B895-4966-A473-15572CC8FB7F}" destId="{890AE1AF-11EE-44E2-A87E-A8E0C6329B76}" srcOrd="0" destOrd="0" presId="urn:microsoft.com/office/officeart/2018/2/layout/IconVerticalSolidList"/>
    <dgm:cxn modelId="{08010502-FBB2-48BC-A2C5-1EBD0F8B2828}" type="presParOf" srcId="{B0DBD2FE-B895-4966-A473-15572CC8FB7F}" destId="{402336AF-4265-49BA-A13A-BF1820E19A1E}" srcOrd="1" destOrd="0" presId="urn:microsoft.com/office/officeart/2018/2/layout/IconVerticalSolidList"/>
    <dgm:cxn modelId="{05A84C45-8862-4FC4-A206-90BCC4301789}" type="presParOf" srcId="{B0DBD2FE-B895-4966-A473-15572CC8FB7F}" destId="{9A265F99-4158-4310-B171-D7AF92C341CE}" srcOrd="2" destOrd="0" presId="urn:microsoft.com/office/officeart/2018/2/layout/IconVerticalSolidList"/>
    <dgm:cxn modelId="{4029FDBC-7CA9-4F44-B903-57C361995855}" type="presParOf" srcId="{B0DBD2FE-B895-4966-A473-15572CC8FB7F}" destId="{9C06914F-AA02-477B-B8AF-0719198024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CB89089-ED2D-4E26-B163-A717F44ED8A8}" type="doc">
      <dgm:prSet loTypeId="urn:microsoft.com/office/officeart/2005/8/layout/process4" loCatId="process" qsTypeId="urn:microsoft.com/office/officeart/2005/8/quickstyle/simple1" qsCatId="simple" csTypeId="urn:microsoft.com/office/officeart/2005/8/colors/accent3_1" csCatId="accent3" phldr="1"/>
      <dgm:spPr/>
      <dgm:t>
        <a:bodyPr/>
        <a:lstStyle/>
        <a:p>
          <a:endParaRPr lang="en-US"/>
        </a:p>
      </dgm:t>
    </dgm:pt>
    <dgm:pt modelId="{EF0FE132-D582-4996-90F1-352E7047924B}">
      <dgm:prSet/>
      <dgm:spPr/>
      <dgm:t>
        <a:bodyPr/>
        <a:lstStyle/>
        <a:p>
          <a:pPr rtl="0"/>
          <a:r>
            <a:rPr lang="en-US"/>
            <a:t>Increases in economic benefits which result in increase in equity </a:t>
          </a:r>
        </a:p>
      </dgm:t>
    </dgm:pt>
    <dgm:pt modelId="{75B9910C-0A2F-4EB1-872E-79B4EE489D21}" type="parTrans" cxnId="{4E8DE89A-B851-4B62-BDFA-883E2CCEC6CE}">
      <dgm:prSet/>
      <dgm:spPr/>
      <dgm:t>
        <a:bodyPr/>
        <a:lstStyle/>
        <a:p>
          <a:endParaRPr lang="en-US"/>
        </a:p>
      </dgm:t>
    </dgm:pt>
    <dgm:pt modelId="{7D81FEB7-521A-4657-A616-506439AF851D}" type="sibTrans" cxnId="{4E8DE89A-B851-4B62-BDFA-883E2CCEC6CE}">
      <dgm:prSet/>
      <dgm:spPr/>
      <dgm:t>
        <a:bodyPr/>
        <a:lstStyle/>
        <a:p>
          <a:endParaRPr lang="en-US"/>
        </a:p>
      </dgm:t>
    </dgm:pt>
    <dgm:pt modelId="{4ED7949D-8881-4691-B40C-87A29C0DFFB8}">
      <dgm:prSet/>
      <dgm:spPr/>
      <dgm:t>
        <a:bodyPr/>
        <a:lstStyle/>
        <a:p>
          <a:pPr rtl="0"/>
          <a:r>
            <a:rPr lang="en-US" dirty="0"/>
            <a:t>Occur in the form of </a:t>
          </a:r>
        </a:p>
      </dgm:t>
    </dgm:pt>
    <dgm:pt modelId="{758C91D0-C5D4-4EDF-8576-B25A356A596C}" type="parTrans" cxnId="{408976B9-0FCD-45A4-BAAB-8409E08D88DD}">
      <dgm:prSet/>
      <dgm:spPr/>
      <dgm:t>
        <a:bodyPr/>
        <a:lstStyle/>
        <a:p>
          <a:endParaRPr lang="en-US"/>
        </a:p>
      </dgm:t>
    </dgm:pt>
    <dgm:pt modelId="{D9E580C1-C217-4C0E-A8F8-97A81B1F7DF9}" type="sibTrans" cxnId="{408976B9-0FCD-45A4-BAAB-8409E08D88DD}">
      <dgm:prSet/>
      <dgm:spPr/>
      <dgm:t>
        <a:bodyPr/>
        <a:lstStyle/>
        <a:p>
          <a:endParaRPr lang="en-US"/>
        </a:p>
      </dgm:t>
    </dgm:pt>
    <dgm:pt modelId="{B3D89821-18E5-482B-9479-4FB974E110C4}">
      <dgm:prSet/>
      <dgm:spPr/>
      <dgm:t>
        <a:bodyPr/>
        <a:lstStyle/>
        <a:p>
          <a:pPr rtl="0"/>
          <a:r>
            <a:rPr lang="en-US" dirty="0"/>
            <a:t>Reduction in liabilities </a:t>
          </a:r>
        </a:p>
      </dgm:t>
    </dgm:pt>
    <dgm:pt modelId="{F63506DE-5DE1-4105-91A4-FAA3125FE771}" type="parTrans" cxnId="{845876C6-D8F9-45F7-BC51-43C2B5A72B8F}">
      <dgm:prSet/>
      <dgm:spPr/>
      <dgm:t>
        <a:bodyPr/>
        <a:lstStyle/>
        <a:p>
          <a:endParaRPr lang="en-US"/>
        </a:p>
      </dgm:t>
    </dgm:pt>
    <dgm:pt modelId="{8E1F75EB-5830-405E-9BC3-0D69F70AC327}" type="sibTrans" cxnId="{845876C6-D8F9-45F7-BC51-43C2B5A72B8F}">
      <dgm:prSet/>
      <dgm:spPr/>
      <dgm:t>
        <a:bodyPr/>
        <a:lstStyle/>
        <a:p>
          <a:endParaRPr lang="en-US"/>
        </a:p>
      </dgm:t>
    </dgm:pt>
    <dgm:pt modelId="{B858802F-3EE5-41C9-A5E7-4B9DB51B773B}">
      <dgm:prSet/>
      <dgm:spPr/>
      <dgm:t>
        <a:bodyPr/>
        <a:lstStyle/>
        <a:p>
          <a:pPr rtl="0"/>
          <a:r>
            <a:rPr lang="en-US" dirty="0"/>
            <a:t>Increase in assets</a:t>
          </a:r>
        </a:p>
      </dgm:t>
    </dgm:pt>
    <dgm:pt modelId="{8E722CB1-E753-4F22-8E6C-14BFA15B5A74}" type="parTrans" cxnId="{88F9FD7C-E2D5-4909-9A15-4FCAA6F83453}">
      <dgm:prSet/>
      <dgm:spPr/>
      <dgm:t>
        <a:bodyPr/>
        <a:lstStyle/>
        <a:p>
          <a:endParaRPr lang="en-US"/>
        </a:p>
      </dgm:t>
    </dgm:pt>
    <dgm:pt modelId="{F576135B-94A2-420C-BB6C-94199B1F4856}" type="sibTrans" cxnId="{88F9FD7C-E2D5-4909-9A15-4FCAA6F83453}">
      <dgm:prSet/>
      <dgm:spPr/>
      <dgm:t>
        <a:bodyPr/>
        <a:lstStyle/>
        <a:p>
          <a:endParaRPr lang="en-US"/>
        </a:p>
      </dgm:t>
    </dgm:pt>
    <dgm:pt modelId="{67BB9231-5DCA-4546-BEC3-6F8FD0ECB561}" type="pres">
      <dgm:prSet presAssocID="{CCB89089-ED2D-4E26-B163-A717F44ED8A8}" presName="Name0" presStyleCnt="0">
        <dgm:presLayoutVars>
          <dgm:dir/>
          <dgm:animLvl val="lvl"/>
          <dgm:resizeHandles val="exact"/>
        </dgm:presLayoutVars>
      </dgm:prSet>
      <dgm:spPr/>
    </dgm:pt>
    <dgm:pt modelId="{FE535A5B-3C11-4B74-AA25-8ABDD15F3ED7}" type="pres">
      <dgm:prSet presAssocID="{4ED7949D-8881-4691-B40C-87A29C0DFFB8}" presName="boxAndChildren" presStyleCnt="0"/>
      <dgm:spPr/>
    </dgm:pt>
    <dgm:pt modelId="{347634EC-1A7B-44B7-8E84-45BAC6BECA83}" type="pres">
      <dgm:prSet presAssocID="{4ED7949D-8881-4691-B40C-87A29C0DFFB8}" presName="parentTextBox" presStyleLbl="node1" presStyleIdx="0" presStyleCnt="2"/>
      <dgm:spPr/>
    </dgm:pt>
    <dgm:pt modelId="{9DCFC489-B17D-4169-AE07-50B1186D557E}" type="pres">
      <dgm:prSet presAssocID="{4ED7949D-8881-4691-B40C-87A29C0DFFB8}" presName="entireBox" presStyleLbl="node1" presStyleIdx="0" presStyleCnt="2"/>
      <dgm:spPr/>
    </dgm:pt>
    <dgm:pt modelId="{9C7B4532-4566-4655-8A6C-38E9EE7FCD54}" type="pres">
      <dgm:prSet presAssocID="{4ED7949D-8881-4691-B40C-87A29C0DFFB8}" presName="descendantBox" presStyleCnt="0"/>
      <dgm:spPr/>
    </dgm:pt>
    <dgm:pt modelId="{655BB526-79BC-452C-B994-40DF9F0B7AE4}" type="pres">
      <dgm:prSet presAssocID="{B858802F-3EE5-41C9-A5E7-4B9DB51B773B}" presName="childTextBox" presStyleLbl="fgAccFollowNode1" presStyleIdx="0" presStyleCnt="2">
        <dgm:presLayoutVars>
          <dgm:bulletEnabled val="1"/>
        </dgm:presLayoutVars>
      </dgm:prSet>
      <dgm:spPr/>
    </dgm:pt>
    <dgm:pt modelId="{8847B3A3-3A5D-46AA-B6EE-EBAE5CEA3716}" type="pres">
      <dgm:prSet presAssocID="{B3D89821-18E5-482B-9479-4FB974E110C4}" presName="childTextBox" presStyleLbl="fgAccFollowNode1" presStyleIdx="1" presStyleCnt="2">
        <dgm:presLayoutVars>
          <dgm:bulletEnabled val="1"/>
        </dgm:presLayoutVars>
      </dgm:prSet>
      <dgm:spPr/>
    </dgm:pt>
    <dgm:pt modelId="{811E34C9-8EC0-4919-A0A7-8E537F9C7FA0}" type="pres">
      <dgm:prSet presAssocID="{7D81FEB7-521A-4657-A616-506439AF851D}" presName="sp" presStyleCnt="0"/>
      <dgm:spPr/>
    </dgm:pt>
    <dgm:pt modelId="{9142232A-8E63-4CCE-A831-50070A76B67D}" type="pres">
      <dgm:prSet presAssocID="{EF0FE132-D582-4996-90F1-352E7047924B}" presName="arrowAndChildren" presStyleCnt="0"/>
      <dgm:spPr/>
    </dgm:pt>
    <dgm:pt modelId="{42C90278-3A04-4504-A151-0A4CB65E1FA4}" type="pres">
      <dgm:prSet presAssocID="{EF0FE132-D582-4996-90F1-352E7047924B}" presName="parentTextArrow" presStyleLbl="node1" presStyleIdx="1" presStyleCnt="2"/>
      <dgm:spPr/>
    </dgm:pt>
  </dgm:ptLst>
  <dgm:cxnLst>
    <dgm:cxn modelId="{88F9FD7C-E2D5-4909-9A15-4FCAA6F83453}" srcId="{4ED7949D-8881-4691-B40C-87A29C0DFFB8}" destId="{B858802F-3EE5-41C9-A5E7-4B9DB51B773B}" srcOrd="0" destOrd="0" parTransId="{8E722CB1-E753-4F22-8E6C-14BFA15B5A74}" sibTransId="{F576135B-94A2-420C-BB6C-94199B1F4856}"/>
    <dgm:cxn modelId="{D7FD1C80-266F-4206-A17F-184D579B4A83}" type="presOf" srcId="{4ED7949D-8881-4691-B40C-87A29C0DFFB8}" destId="{9DCFC489-B17D-4169-AE07-50B1186D557E}" srcOrd="1" destOrd="0" presId="urn:microsoft.com/office/officeart/2005/8/layout/process4"/>
    <dgm:cxn modelId="{8518F685-8DE2-4AEF-8A30-2EFF0FE058DE}" type="presOf" srcId="{EF0FE132-D582-4996-90F1-352E7047924B}" destId="{42C90278-3A04-4504-A151-0A4CB65E1FA4}" srcOrd="0" destOrd="0" presId="urn:microsoft.com/office/officeart/2005/8/layout/process4"/>
    <dgm:cxn modelId="{4E8DE89A-B851-4B62-BDFA-883E2CCEC6CE}" srcId="{CCB89089-ED2D-4E26-B163-A717F44ED8A8}" destId="{EF0FE132-D582-4996-90F1-352E7047924B}" srcOrd="0" destOrd="0" parTransId="{75B9910C-0A2F-4EB1-872E-79B4EE489D21}" sibTransId="{7D81FEB7-521A-4657-A616-506439AF851D}"/>
    <dgm:cxn modelId="{14BBCD9D-2E9F-4697-9C8A-6D6364531BC1}" type="presOf" srcId="{CCB89089-ED2D-4E26-B163-A717F44ED8A8}" destId="{67BB9231-5DCA-4546-BEC3-6F8FD0ECB561}" srcOrd="0" destOrd="0" presId="urn:microsoft.com/office/officeart/2005/8/layout/process4"/>
    <dgm:cxn modelId="{408976B9-0FCD-45A4-BAAB-8409E08D88DD}" srcId="{CCB89089-ED2D-4E26-B163-A717F44ED8A8}" destId="{4ED7949D-8881-4691-B40C-87A29C0DFFB8}" srcOrd="1" destOrd="0" parTransId="{758C91D0-C5D4-4EDF-8576-B25A356A596C}" sibTransId="{D9E580C1-C217-4C0E-A8F8-97A81B1F7DF9}"/>
    <dgm:cxn modelId="{547C0AC2-71A7-4922-9B0E-8E58BA9DF041}" type="presOf" srcId="{B858802F-3EE5-41C9-A5E7-4B9DB51B773B}" destId="{655BB526-79BC-452C-B994-40DF9F0B7AE4}" srcOrd="0" destOrd="0" presId="urn:microsoft.com/office/officeart/2005/8/layout/process4"/>
    <dgm:cxn modelId="{845876C6-D8F9-45F7-BC51-43C2B5A72B8F}" srcId="{4ED7949D-8881-4691-B40C-87A29C0DFFB8}" destId="{B3D89821-18E5-482B-9479-4FB974E110C4}" srcOrd="1" destOrd="0" parTransId="{F63506DE-5DE1-4105-91A4-FAA3125FE771}" sibTransId="{8E1F75EB-5830-405E-9BC3-0D69F70AC327}"/>
    <dgm:cxn modelId="{419B20CD-F66F-4549-A997-76068B76AD2E}" type="presOf" srcId="{B3D89821-18E5-482B-9479-4FB974E110C4}" destId="{8847B3A3-3A5D-46AA-B6EE-EBAE5CEA3716}" srcOrd="0" destOrd="0" presId="urn:microsoft.com/office/officeart/2005/8/layout/process4"/>
    <dgm:cxn modelId="{8C00B2FD-E1D7-4419-B38E-447C032F9901}" type="presOf" srcId="{4ED7949D-8881-4691-B40C-87A29C0DFFB8}" destId="{347634EC-1A7B-44B7-8E84-45BAC6BECA83}" srcOrd="0" destOrd="0" presId="urn:microsoft.com/office/officeart/2005/8/layout/process4"/>
    <dgm:cxn modelId="{83BBA961-AA11-43DB-939A-0134BCEE61F7}" type="presParOf" srcId="{67BB9231-5DCA-4546-BEC3-6F8FD0ECB561}" destId="{FE535A5B-3C11-4B74-AA25-8ABDD15F3ED7}" srcOrd="0" destOrd="0" presId="urn:microsoft.com/office/officeart/2005/8/layout/process4"/>
    <dgm:cxn modelId="{8D26B930-50F6-43CA-A0E7-30F2B2D363E7}" type="presParOf" srcId="{FE535A5B-3C11-4B74-AA25-8ABDD15F3ED7}" destId="{347634EC-1A7B-44B7-8E84-45BAC6BECA83}" srcOrd="0" destOrd="0" presId="urn:microsoft.com/office/officeart/2005/8/layout/process4"/>
    <dgm:cxn modelId="{7AF11461-AB6C-40CB-8E09-4014E10861EC}" type="presParOf" srcId="{FE535A5B-3C11-4B74-AA25-8ABDD15F3ED7}" destId="{9DCFC489-B17D-4169-AE07-50B1186D557E}" srcOrd="1" destOrd="0" presId="urn:microsoft.com/office/officeart/2005/8/layout/process4"/>
    <dgm:cxn modelId="{530A8318-5C61-4E7A-9E28-41D603F03E49}" type="presParOf" srcId="{FE535A5B-3C11-4B74-AA25-8ABDD15F3ED7}" destId="{9C7B4532-4566-4655-8A6C-38E9EE7FCD54}" srcOrd="2" destOrd="0" presId="urn:microsoft.com/office/officeart/2005/8/layout/process4"/>
    <dgm:cxn modelId="{1DFD081B-90B7-4C39-AE5E-CF1A0AFA7406}" type="presParOf" srcId="{9C7B4532-4566-4655-8A6C-38E9EE7FCD54}" destId="{655BB526-79BC-452C-B994-40DF9F0B7AE4}" srcOrd="0" destOrd="0" presId="urn:microsoft.com/office/officeart/2005/8/layout/process4"/>
    <dgm:cxn modelId="{E60810B0-502A-4EC4-AF9B-85DD0181C1AE}" type="presParOf" srcId="{9C7B4532-4566-4655-8A6C-38E9EE7FCD54}" destId="{8847B3A3-3A5D-46AA-B6EE-EBAE5CEA3716}" srcOrd="1" destOrd="0" presId="urn:microsoft.com/office/officeart/2005/8/layout/process4"/>
    <dgm:cxn modelId="{3BF1D80B-2543-4C7B-99A8-B6BB06BEFEC5}" type="presParOf" srcId="{67BB9231-5DCA-4546-BEC3-6F8FD0ECB561}" destId="{811E34C9-8EC0-4919-A0A7-8E537F9C7FA0}" srcOrd="1" destOrd="0" presId="urn:microsoft.com/office/officeart/2005/8/layout/process4"/>
    <dgm:cxn modelId="{1EE82C38-935A-47D1-BEB7-D9505554196D}" type="presParOf" srcId="{67BB9231-5DCA-4546-BEC3-6F8FD0ECB561}" destId="{9142232A-8E63-4CCE-A831-50070A76B67D}" srcOrd="2" destOrd="0" presId="urn:microsoft.com/office/officeart/2005/8/layout/process4"/>
    <dgm:cxn modelId="{E14B87BB-5B8B-426F-81DD-E036A6A3DBBE}" type="presParOf" srcId="{9142232A-8E63-4CCE-A831-50070A76B67D}" destId="{42C90278-3A04-4504-A151-0A4CB65E1FA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CB89089-ED2D-4E26-B163-A717F44ED8A8}" type="doc">
      <dgm:prSet loTypeId="urn:microsoft.com/office/officeart/2008/layout/PictureStrips" loCatId="list" qsTypeId="urn:microsoft.com/office/officeart/2005/8/quickstyle/simple2" qsCatId="simple" csTypeId="urn:microsoft.com/office/officeart/2005/8/colors/colorful3" csCatId="colorful" phldr="1"/>
      <dgm:spPr/>
      <dgm:t>
        <a:bodyPr/>
        <a:lstStyle/>
        <a:p>
          <a:endParaRPr lang="en-US"/>
        </a:p>
      </dgm:t>
    </dgm:pt>
    <dgm:pt modelId="{EF0FE132-D582-4996-90F1-352E7047924B}">
      <dgm:prSet/>
      <dgm:spPr/>
      <dgm:t>
        <a:bodyPr/>
        <a:lstStyle/>
        <a:p>
          <a:pPr rtl="0"/>
          <a:r>
            <a:rPr lang="en-US" dirty="0"/>
            <a:t>Revenue </a:t>
          </a:r>
        </a:p>
      </dgm:t>
    </dgm:pt>
    <dgm:pt modelId="{75B9910C-0A2F-4EB1-872E-79B4EE489D21}" type="parTrans" cxnId="{4E8DE89A-B851-4B62-BDFA-883E2CCEC6CE}">
      <dgm:prSet/>
      <dgm:spPr/>
      <dgm:t>
        <a:bodyPr/>
        <a:lstStyle/>
        <a:p>
          <a:endParaRPr lang="en-US"/>
        </a:p>
      </dgm:t>
    </dgm:pt>
    <dgm:pt modelId="{7D81FEB7-521A-4657-A616-506439AF851D}" type="sibTrans" cxnId="{4E8DE89A-B851-4B62-BDFA-883E2CCEC6CE}">
      <dgm:prSet/>
      <dgm:spPr/>
      <dgm:t>
        <a:bodyPr/>
        <a:lstStyle/>
        <a:p>
          <a:endParaRPr lang="en-US"/>
        </a:p>
      </dgm:t>
    </dgm:pt>
    <dgm:pt modelId="{BDFB68C0-96CE-47E3-99C7-791187817B69}">
      <dgm:prSet/>
      <dgm:spPr/>
      <dgm:t>
        <a:bodyPr/>
        <a:lstStyle/>
        <a:p>
          <a:pPr rtl="0"/>
          <a:r>
            <a:rPr lang="en-US" dirty="0"/>
            <a:t>Gains </a:t>
          </a:r>
        </a:p>
      </dgm:t>
    </dgm:pt>
    <dgm:pt modelId="{21DC2728-301E-4FBB-86C8-971E6D5E4EE9}" type="parTrans" cxnId="{8BD286F5-68DC-4B73-B82B-E681AAF74134}">
      <dgm:prSet/>
      <dgm:spPr/>
      <dgm:t>
        <a:bodyPr/>
        <a:lstStyle/>
        <a:p>
          <a:endParaRPr lang="en-US"/>
        </a:p>
      </dgm:t>
    </dgm:pt>
    <dgm:pt modelId="{163E12D5-D80A-4E99-A842-CF00B992A38A}" type="sibTrans" cxnId="{8BD286F5-68DC-4B73-B82B-E681AAF74134}">
      <dgm:prSet/>
      <dgm:spPr/>
      <dgm:t>
        <a:bodyPr/>
        <a:lstStyle/>
        <a:p>
          <a:endParaRPr lang="en-US"/>
        </a:p>
      </dgm:t>
    </dgm:pt>
    <dgm:pt modelId="{91719AD2-6A53-4DF4-B275-B24F80FBC279}">
      <dgm:prSet/>
      <dgm:spPr/>
      <dgm:t>
        <a:bodyPr/>
        <a:lstStyle/>
        <a:p>
          <a:pPr rtl="0"/>
          <a:r>
            <a:rPr lang="en-US" dirty="0"/>
            <a:t>From delivering or producing goods, rendering services, or other activities that constitute the entity’s ongoing major or central operations.</a:t>
          </a:r>
        </a:p>
      </dgm:t>
    </dgm:pt>
    <dgm:pt modelId="{A2AF6B4D-CFE1-4967-8590-36626848D273}" type="parTrans" cxnId="{64DF3D5F-7744-436F-9C31-EAF3FED9E8EB}">
      <dgm:prSet/>
      <dgm:spPr/>
      <dgm:t>
        <a:bodyPr/>
        <a:lstStyle/>
        <a:p>
          <a:endParaRPr lang="en-US"/>
        </a:p>
      </dgm:t>
    </dgm:pt>
    <dgm:pt modelId="{901E8231-B9DE-479A-A282-498A7981F3E5}" type="sibTrans" cxnId="{64DF3D5F-7744-436F-9C31-EAF3FED9E8EB}">
      <dgm:prSet/>
      <dgm:spPr/>
      <dgm:t>
        <a:bodyPr/>
        <a:lstStyle/>
        <a:p>
          <a:endParaRPr lang="en-US"/>
        </a:p>
      </dgm:t>
    </dgm:pt>
    <dgm:pt modelId="{605BA719-BB4C-4FB4-8C9E-AAE9D276FA4A}">
      <dgm:prSet/>
      <dgm:spPr/>
      <dgm:t>
        <a:bodyPr/>
        <a:lstStyle/>
        <a:p>
          <a:pPr rtl="0"/>
          <a:r>
            <a:rPr lang="en-US" dirty="0"/>
            <a:t>From peripheral or incidental transactions of an entity.</a:t>
          </a:r>
        </a:p>
      </dgm:t>
    </dgm:pt>
    <dgm:pt modelId="{858A5E12-8281-40FA-9257-A5ABB4B50C53}" type="parTrans" cxnId="{2CDB4977-645C-4FC8-8004-B05937300058}">
      <dgm:prSet/>
      <dgm:spPr/>
      <dgm:t>
        <a:bodyPr/>
        <a:lstStyle/>
        <a:p>
          <a:endParaRPr lang="en-US"/>
        </a:p>
      </dgm:t>
    </dgm:pt>
    <dgm:pt modelId="{9ED2E2A2-18AC-4E9D-96F5-FAB394E3406D}" type="sibTrans" cxnId="{2CDB4977-645C-4FC8-8004-B05937300058}">
      <dgm:prSet/>
      <dgm:spPr/>
      <dgm:t>
        <a:bodyPr/>
        <a:lstStyle/>
        <a:p>
          <a:endParaRPr lang="en-US"/>
        </a:p>
      </dgm:t>
    </dgm:pt>
    <dgm:pt modelId="{72B4DD4B-1AF4-4848-B6D7-0F0D8188D862}" type="pres">
      <dgm:prSet presAssocID="{CCB89089-ED2D-4E26-B163-A717F44ED8A8}" presName="Name0" presStyleCnt="0">
        <dgm:presLayoutVars>
          <dgm:dir/>
          <dgm:resizeHandles val="exact"/>
        </dgm:presLayoutVars>
      </dgm:prSet>
      <dgm:spPr/>
    </dgm:pt>
    <dgm:pt modelId="{40350C41-2EEF-4F42-AC46-CDEC3F076C9A}" type="pres">
      <dgm:prSet presAssocID="{EF0FE132-D582-4996-90F1-352E7047924B}" presName="composite" presStyleCnt="0"/>
      <dgm:spPr/>
    </dgm:pt>
    <dgm:pt modelId="{6FB2A4FC-C92F-465E-A25C-9A69F58A5AB5}" type="pres">
      <dgm:prSet presAssocID="{EF0FE132-D582-4996-90F1-352E7047924B}" presName="rect1" presStyleLbl="trAlignAcc1" presStyleIdx="0" presStyleCnt="2">
        <dgm:presLayoutVars>
          <dgm:bulletEnabled val="1"/>
        </dgm:presLayoutVars>
      </dgm:prSet>
      <dgm:spPr/>
    </dgm:pt>
    <dgm:pt modelId="{F61528CE-DF9B-4B7F-92EB-C8FE65669B3A}" type="pres">
      <dgm:prSet presAssocID="{EF0FE132-D582-4996-90F1-352E7047924B}" presName="rect2" presStyleLbl="fgImgPlace1" presStyleIdx="0" presStyleCnt="2"/>
      <dgm:spPr/>
    </dgm:pt>
    <dgm:pt modelId="{C29C5753-CA51-449E-AA0B-E87B3463D9C2}" type="pres">
      <dgm:prSet presAssocID="{7D81FEB7-521A-4657-A616-506439AF851D}" presName="sibTrans" presStyleCnt="0"/>
      <dgm:spPr/>
    </dgm:pt>
    <dgm:pt modelId="{065C39DA-3FE5-4708-890D-8851DE45BCC3}" type="pres">
      <dgm:prSet presAssocID="{BDFB68C0-96CE-47E3-99C7-791187817B69}" presName="composite" presStyleCnt="0"/>
      <dgm:spPr/>
    </dgm:pt>
    <dgm:pt modelId="{82939EF8-41A5-40F0-9893-B7EDE3F60698}" type="pres">
      <dgm:prSet presAssocID="{BDFB68C0-96CE-47E3-99C7-791187817B69}" presName="rect1" presStyleLbl="trAlignAcc1" presStyleIdx="1" presStyleCnt="2">
        <dgm:presLayoutVars>
          <dgm:bulletEnabled val="1"/>
        </dgm:presLayoutVars>
      </dgm:prSet>
      <dgm:spPr/>
    </dgm:pt>
    <dgm:pt modelId="{6FA268AD-A49D-47BA-AF52-F7514C43A6CB}" type="pres">
      <dgm:prSet presAssocID="{BDFB68C0-96CE-47E3-99C7-791187817B69}" presName="rect2" presStyleLbl="fgImgPlace1" presStyleIdx="1" presStyleCnt="2"/>
      <dgm:spPr/>
    </dgm:pt>
  </dgm:ptLst>
  <dgm:cxnLst>
    <dgm:cxn modelId="{C28DBC55-172E-43C4-BE65-25DB8EE29962}" type="presOf" srcId="{CCB89089-ED2D-4E26-B163-A717F44ED8A8}" destId="{72B4DD4B-1AF4-4848-B6D7-0F0D8188D862}" srcOrd="0" destOrd="0" presId="urn:microsoft.com/office/officeart/2008/layout/PictureStrips"/>
    <dgm:cxn modelId="{64DF3D5F-7744-436F-9C31-EAF3FED9E8EB}" srcId="{EF0FE132-D582-4996-90F1-352E7047924B}" destId="{91719AD2-6A53-4DF4-B275-B24F80FBC279}" srcOrd="0" destOrd="0" parTransId="{A2AF6B4D-CFE1-4967-8590-36626848D273}" sibTransId="{901E8231-B9DE-479A-A282-498A7981F3E5}"/>
    <dgm:cxn modelId="{2CDB4977-645C-4FC8-8004-B05937300058}" srcId="{BDFB68C0-96CE-47E3-99C7-791187817B69}" destId="{605BA719-BB4C-4FB4-8C9E-AAE9D276FA4A}" srcOrd="0" destOrd="0" parTransId="{858A5E12-8281-40FA-9257-A5ABB4B50C53}" sibTransId="{9ED2E2A2-18AC-4E9D-96F5-FAB394E3406D}"/>
    <dgm:cxn modelId="{4C09FC78-9270-4670-B382-417A0B337521}" type="presOf" srcId="{EF0FE132-D582-4996-90F1-352E7047924B}" destId="{6FB2A4FC-C92F-465E-A25C-9A69F58A5AB5}" srcOrd="0" destOrd="0" presId="urn:microsoft.com/office/officeart/2008/layout/PictureStrips"/>
    <dgm:cxn modelId="{86A6F794-B0B2-434E-AEB6-2B5E5C1F4319}" type="presOf" srcId="{605BA719-BB4C-4FB4-8C9E-AAE9D276FA4A}" destId="{82939EF8-41A5-40F0-9893-B7EDE3F60698}" srcOrd="0" destOrd="1" presId="urn:microsoft.com/office/officeart/2008/layout/PictureStrips"/>
    <dgm:cxn modelId="{4E8DE89A-B851-4B62-BDFA-883E2CCEC6CE}" srcId="{CCB89089-ED2D-4E26-B163-A717F44ED8A8}" destId="{EF0FE132-D582-4996-90F1-352E7047924B}" srcOrd="0" destOrd="0" parTransId="{75B9910C-0A2F-4EB1-872E-79B4EE489D21}" sibTransId="{7D81FEB7-521A-4657-A616-506439AF851D}"/>
    <dgm:cxn modelId="{EC899AB0-C934-495F-84D9-09BFB6CD4962}" type="presOf" srcId="{91719AD2-6A53-4DF4-B275-B24F80FBC279}" destId="{6FB2A4FC-C92F-465E-A25C-9A69F58A5AB5}" srcOrd="0" destOrd="1" presId="urn:microsoft.com/office/officeart/2008/layout/PictureStrips"/>
    <dgm:cxn modelId="{A6AD80B6-C2C6-46D5-BA9E-6260D546E95E}" type="presOf" srcId="{BDFB68C0-96CE-47E3-99C7-791187817B69}" destId="{82939EF8-41A5-40F0-9893-B7EDE3F60698}" srcOrd="0" destOrd="0" presId="urn:microsoft.com/office/officeart/2008/layout/PictureStrips"/>
    <dgm:cxn modelId="{8BD286F5-68DC-4B73-B82B-E681AAF74134}" srcId="{CCB89089-ED2D-4E26-B163-A717F44ED8A8}" destId="{BDFB68C0-96CE-47E3-99C7-791187817B69}" srcOrd="1" destOrd="0" parTransId="{21DC2728-301E-4FBB-86C8-971E6D5E4EE9}" sibTransId="{163E12D5-D80A-4E99-A842-CF00B992A38A}"/>
    <dgm:cxn modelId="{FE1B4254-1AC3-4404-AEDB-C8BCB98A7C47}" type="presParOf" srcId="{72B4DD4B-1AF4-4848-B6D7-0F0D8188D862}" destId="{40350C41-2EEF-4F42-AC46-CDEC3F076C9A}" srcOrd="0" destOrd="0" presId="urn:microsoft.com/office/officeart/2008/layout/PictureStrips"/>
    <dgm:cxn modelId="{B286956A-D93D-4DD0-8837-20AFB04F189C}" type="presParOf" srcId="{40350C41-2EEF-4F42-AC46-CDEC3F076C9A}" destId="{6FB2A4FC-C92F-465E-A25C-9A69F58A5AB5}" srcOrd="0" destOrd="0" presId="urn:microsoft.com/office/officeart/2008/layout/PictureStrips"/>
    <dgm:cxn modelId="{43C076FE-3D02-46A3-A9EA-23BCF5F358DF}" type="presParOf" srcId="{40350C41-2EEF-4F42-AC46-CDEC3F076C9A}" destId="{F61528CE-DF9B-4B7F-92EB-C8FE65669B3A}" srcOrd="1" destOrd="0" presId="urn:microsoft.com/office/officeart/2008/layout/PictureStrips"/>
    <dgm:cxn modelId="{3A55FDF0-154F-492C-86D9-0995F5C0C09A}" type="presParOf" srcId="{72B4DD4B-1AF4-4848-B6D7-0F0D8188D862}" destId="{C29C5753-CA51-449E-AA0B-E87B3463D9C2}" srcOrd="1" destOrd="0" presId="urn:microsoft.com/office/officeart/2008/layout/PictureStrips"/>
    <dgm:cxn modelId="{6677AA48-B0EB-42F6-82B5-6345AD2AF66A}" type="presParOf" srcId="{72B4DD4B-1AF4-4848-B6D7-0F0D8188D862}" destId="{065C39DA-3FE5-4708-890D-8851DE45BCC3}" srcOrd="2" destOrd="0" presId="urn:microsoft.com/office/officeart/2008/layout/PictureStrips"/>
    <dgm:cxn modelId="{FF681BE5-4ABA-4A64-96C6-0B982C6BCA43}" type="presParOf" srcId="{065C39DA-3FE5-4708-890D-8851DE45BCC3}" destId="{82939EF8-41A5-40F0-9893-B7EDE3F60698}" srcOrd="0" destOrd="0" presId="urn:microsoft.com/office/officeart/2008/layout/PictureStrips"/>
    <dgm:cxn modelId="{423C6119-E930-4E85-AB44-CA0F5786FB3A}" type="presParOf" srcId="{065C39DA-3FE5-4708-890D-8851DE45BCC3}" destId="{6FA268AD-A49D-47BA-AF52-F7514C43A6CB}"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18756DA-2404-4ADA-9384-F3B58A9EDF3B}" type="doc">
      <dgm:prSet loTypeId="urn:microsoft.com/office/officeart/2008/layout/VerticalCircleList" loCatId="list" qsTypeId="urn:microsoft.com/office/officeart/2005/8/quickstyle/simple1" qsCatId="simple" csTypeId="urn:microsoft.com/office/officeart/2005/8/colors/accent3_1" csCatId="accent3" phldr="1"/>
      <dgm:spPr/>
      <dgm:t>
        <a:bodyPr/>
        <a:lstStyle/>
        <a:p>
          <a:endParaRPr lang="en-US"/>
        </a:p>
      </dgm:t>
    </dgm:pt>
    <dgm:pt modelId="{6FD51E51-9A59-4738-9333-739A7144A559}">
      <dgm:prSet/>
      <dgm:spPr/>
      <dgm:t>
        <a:bodyPr/>
        <a:lstStyle/>
        <a:p>
          <a:pPr rtl="0"/>
          <a:r>
            <a:rPr lang="en-US" dirty="0"/>
            <a:t>Think about transactions and events that result in income </a:t>
          </a:r>
        </a:p>
      </dgm:t>
    </dgm:pt>
    <dgm:pt modelId="{0DFD3257-2872-46C4-83D4-0377DA5C5EF1}" type="parTrans" cxnId="{F7E73D1A-62A6-4046-87E9-8F2308C53BCD}">
      <dgm:prSet/>
      <dgm:spPr/>
      <dgm:t>
        <a:bodyPr/>
        <a:lstStyle/>
        <a:p>
          <a:endParaRPr lang="en-US"/>
        </a:p>
      </dgm:t>
    </dgm:pt>
    <dgm:pt modelId="{74D885DB-6171-4F0D-AB85-69573A899F62}" type="sibTrans" cxnId="{F7E73D1A-62A6-4046-87E9-8F2308C53BCD}">
      <dgm:prSet/>
      <dgm:spPr/>
      <dgm:t>
        <a:bodyPr/>
        <a:lstStyle/>
        <a:p>
          <a:endParaRPr lang="en-US"/>
        </a:p>
      </dgm:t>
    </dgm:pt>
    <dgm:pt modelId="{C14ECD8B-2FBC-41D4-AF6B-8BBD3B7D8F6A}">
      <dgm:prSet/>
      <dgm:spPr>
        <a:solidFill>
          <a:schemeClr val="accent3">
            <a:lumMod val="40000"/>
            <a:lumOff val="60000"/>
          </a:schemeClr>
        </a:solidFill>
      </dgm:spPr>
      <dgm:t>
        <a:bodyPr/>
        <a:lstStyle/>
        <a:p>
          <a:pPr rtl="0"/>
          <a:r>
            <a:rPr lang="en-US" dirty="0"/>
            <a:t>Does it result in a revenue?</a:t>
          </a:r>
        </a:p>
      </dgm:t>
    </dgm:pt>
    <dgm:pt modelId="{1B6536CF-7B4E-46B2-9AC6-9C99C6F6679D}" type="parTrans" cxnId="{7BF61DBD-4206-4F7D-8783-4A229FCC8F35}">
      <dgm:prSet/>
      <dgm:spPr/>
      <dgm:t>
        <a:bodyPr/>
        <a:lstStyle/>
        <a:p>
          <a:endParaRPr lang="en-US"/>
        </a:p>
      </dgm:t>
    </dgm:pt>
    <dgm:pt modelId="{6BF22B27-A438-4AD7-AA3F-ECAB78AF69BC}" type="sibTrans" cxnId="{7BF61DBD-4206-4F7D-8783-4A229FCC8F35}">
      <dgm:prSet/>
      <dgm:spPr/>
      <dgm:t>
        <a:bodyPr/>
        <a:lstStyle/>
        <a:p>
          <a:endParaRPr lang="en-US"/>
        </a:p>
      </dgm:t>
    </dgm:pt>
    <dgm:pt modelId="{A738731F-5FF2-4BD2-9330-C73B106E4D05}">
      <dgm:prSet/>
      <dgm:spPr>
        <a:solidFill>
          <a:schemeClr val="accent3">
            <a:lumMod val="40000"/>
            <a:lumOff val="60000"/>
          </a:schemeClr>
        </a:solidFill>
      </dgm:spPr>
      <dgm:t>
        <a:bodyPr/>
        <a:lstStyle/>
        <a:p>
          <a:pPr rtl="0"/>
          <a:r>
            <a:rPr lang="en-US" dirty="0"/>
            <a:t>Does it result in a gain?</a:t>
          </a:r>
        </a:p>
      </dgm:t>
    </dgm:pt>
    <dgm:pt modelId="{B99928F8-D040-4B00-B674-6DE1BB77E9D7}" type="parTrans" cxnId="{3D7DF72F-8300-449E-9381-4E4E92981ED4}">
      <dgm:prSet/>
      <dgm:spPr/>
      <dgm:t>
        <a:bodyPr/>
        <a:lstStyle/>
        <a:p>
          <a:endParaRPr lang="en-US"/>
        </a:p>
      </dgm:t>
    </dgm:pt>
    <dgm:pt modelId="{F37240DA-FE6E-48FF-A8DB-05CF850E7020}" type="sibTrans" cxnId="{3D7DF72F-8300-449E-9381-4E4E92981ED4}">
      <dgm:prSet/>
      <dgm:spPr/>
      <dgm:t>
        <a:bodyPr/>
        <a:lstStyle/>
        <a:p>
          <a:endParaRPr lang="en-US"/>
        </a:p>
      </dgm:t>
    </dgm:pt>
    <dgm:pt modelId="{A38F82C3-88FB-45C3-8A21-8F8CA25CECCD}" type="pres">
      <dgm:prSet presAssocID="{718756DA-2404-4ADA-9384-F3B58A9EDF3B}" presName="Name0" presStyleCnt="0">
        <dgm:presLayoutVars>
          <dgm:dir/>
        </dgm:presLayoutVars>
      </dgm:prSet>
      <dgm:spPr/>
    </dgm:pt>
    <dgm:pt modelId="{2345230A-2928-4176-84D3-EC032BE4A896}" type="pres">
      <dgm:prSet presAssocID="{6FD51E51-9A59-4738-9333-739A7144A559}" presName="withChildren" presStyleCnt="0"/>
      <dgm:spPr/>
    </dgm:pt>
    <dgm:pt modelId="{1FB07CCE-94CA-42DA-A10A-C21323217D1C}" type="pres">
      <dgm:prSet presAssocID="{6FD51E51-9A59-4738-9333-739A7144A559}" presName="bigCircle" presStyleLbl="vennNode1" presStyleIdx="0" presStyleCnt="3" custLinFactNeighborX="1467" custLinFactNeighborY="862"/>
      <dgm:spPr/>
    </dgm:pt>
    <dgm:pt modelId="{05C97FEB-BBB5-49EA-B4D9-954D58490CE5}" type="pres">
      <dgm:prSet presAssocID="{6FD51E51-9A59-4738-9333-739A7144A559}" presName="medCircle" presStyleLbl="vennNode1" presStyleIdx="1" presStyleCnt="3"/>
      <dgm:spPr/>
    </dgm:pt>
    <dgm:pt modelId="{EF92C3FB-3BC3-46D6-BD57-B77BDD7806A2}" type="pres">
      <dgm:prSet presAssocID="{6FD51E51-9A59-4738-9333-739A7144A559}" presName="txLvl1" presStyleLbl="revTx" presStyleIdx="0" presStyleCnt="3" custLinFactNeighborX="974" custLinFactNeighborY="-2248"/>
      <dgm:spPr/>
    </dgm:pt>
    <dgm:pt modelId="{E23B3A53-BF10-4BE6-BF73-AFAF7936EDD5}" type="pres">
      <dgm:prSet presAssocID="{6FD51E51-9A59-4738-9333-739A7144A559}" presName="lin" presStyleCnt="0"/>
      <dgm:spPr/>
    </dgm:pt>
    <dgm:pt modelId="{BE244655-D9CA-4A62-B7D1-1EAE37C34A7C}" type="pres">
      <dgm:prSet presAssocID="{C14ECD8B-2FBC-41D4-AF6B-8BBD3B7D8F6A}" presName="txLvl2" presStyleLbl="revTx" presStyleIdx="1" presStyleCnt="3" custScaleX="82818" custScaleY="125383" custLinFactY="18852" custLinFactNeighborX="-3047" custLinFactNeighborY="100000"/>
      <dgm:spPr>
        <a:prstGeom prst="wedgeEllipseCallout">
          <a:avLst/>
        </a:prstGeom>
      </dgm:spPr>
    </dgm:pt>
    <dgm:pt modelId="{B3C0FC85-4D9B-4E4D-BA60-41AE8CC7974D}" type="pres">
      <dgm:prSet presAssocID="{6BF22B27-A438-4AD7-AA3F-ECAB78AF69BC}" presName="smCircle" presStyleLbl="vennNode1" presStyleIdx="2" presStyleCnt="3"/>
      <dgm:spPr/>
    </dgm:pt>
    <dgm:pt modelId="{10D9CEFC-C8C1-4DA9-9CED-3452C6CE4367}" type="pres">
      <dgm:prSet presAssocID="{A738731F-5FF2-4BD2-9330-C73B106E4D05}" presName="txLvl2" presStyleLbl="revTx" presStyleIdx="2" presStyleCnt="3" custScaleX="78670" custScaleY="127823" custLinFactY="71056" custLinFactNeighborX="-4570" custLinFactNeighborY="100000"/>
      <dgm:spPr>
        <a:prstGeom prst="wedgeEllipseCallout">
          <a:avLst/>
        </a:prstGeom>
      </dgm:spPr>
    </dgm:pt>
  </dgm:ptLst>
  <dgm:cxnLst>
    <dgm:cxn modelId="{F7E73D1A-62A6-4046-87E9-8F2308C53BCD}" srcId="{718756DA-2404-4ADA-9384-F3B58A9EDF3B}" destId="{6FD51E51-9A59-4738-9333-739A7144A559}" srcOrd="0" destOrd="0" parTransId="{0DFD3257-2872-46C4-83D4-0377DA5C5EF1}" sibTransId="{74D885DB-6171-4F0D-AB85-69573A899F62}"/>
    <dgm:cxn modelId="{3D7DF72F-8300-449E-9381-4E4E92981ED4}" srcId="{6FD51E51-9A59-4738-9333-739A7144A559}" destId="{A738731F-5FF2-4BD2-9330-C73B106E4D05}" srcOrd="1" destOrd="0" parTransId="{B99928F8-D040-4B00-B674-6DE1BB77E9D7}" sibTransId="{F37240DA-FE6E-48FF-A8DB-05CF850E7020}"/>
    <dgm:cxn modelId="{B0E0C069-9E1E-4134-8475-BF2E60C3FD82}" type="presOf" srcId="{718756DA-2404-4ADA-9384-F3B58A9EDF3B}" destId="{A38F82C3-88FB-45C3-8A21-8F8CA25CECCD}" srcOrd="0" destOrd="0" presId="urn:microsoft.com/office/officeart/2008/layout/VerticalCircleList"/>
    <dgm:cxn modelId="{699CC66C-FE29-4FE4-9F12-BEE51195A431}" type="presOf" srcId="{6FD51E51-9A59-4738-9333-739A7144A559}" destId="{EF92C3FB-3BC3-46D6-BD57-B77BDD7806A2}" srcOrd="0" destOrd="0" presId="urn:microsoft.com/office/officeart/2008/layout/VerticalCircleList"/>
    <dgm:cxn modelId="{7BF61DBD-4206-4F7D-8783-4A229FCC8F35}" srcId="{6FD51E51-9A59-4738-9333-739A7144A559}" destId="{C14ECD8B-2FBC-41D4-AF6B-8BBD3B7D8F6A}" srcOrd="0" destOrd="0" parTransId="{1B6536CF-7B4E-46B2-9AC6-9C99C6F6679D}" sibTransId="{6BF22B27-A438-4AD7-AA3F-ECAB78AF69BC}"/>
    <dgm:cxn modelId="{C737FFE4-14A0-4257-A2AA-A73CD6ED7C5E}" type="presOf" srcId="{C14ECD8B-2FBC-41D4-AF6B-8BBD3B7D8F6A}" destId="{BE244655-D9CA-4A62-B7D1-1EAE37C34A7C}" srcOrd="0" destOrd="0" presId="urn:microsoft.com/office/officeart/2008/layout/VerticalCircleList"/>
    <dgm:cxn modelId="{4D6227FC-8324-4267-9C5A-2DE101DB3106}" type="presOf" srcId="{A738731F-5FF2-4BD2-9330-C73B106E4D05}" destId="{10D9CEFC-C8C1-4DA9-9CED-3452C6CE4367}" srcOrd="0" destOrd="0" presId="urn:microsoft.com/office/officeart/2008/layout/VerticalCircleList"/>
    <dgm:cxn modelId="{5A39C0CA-EFEE-4BD6-B18D-5A616D5963E2}" type="presParOf" srcId="{A38F82C3-88FB-45C3-8A21-8F8CA25CECCD}" destId="{2345230A-2928-4176-84D3-EC032BE4A896}" srcOrd="0" destOrd="0" presId="urn:microsoft.com/office/officeart/2008/layout/VerticalCircleList"/>
    <dgm:cxn modelId="{90AB8078-D32E-4A55-A11B-FF8B2FFC8A7C}" type="presParOf" srcId="{2345230A-2928-4176-84D3-EC032BE4A896}" destId="{1FB07CCE-94CA-42DA-A10A-C21323217D1C}" srcOrd="0" destOrd="0" presId="urn:microsoft.com/office/officeart/2008/layout/VerticalCircleList"/>
    <dgm:cxn modelId="{326E1E8B-88B7-4F92-9606-2756648DF168}" type="presParOf" srcId="{2345230A-2928-4176-84D3-EC032BE4A896}" destId="{05C97FEB-BBB5-49EA-B4D9-954D58490CE5}" srcOrd="1" destOrd="0" presId="urn:microsoft.com/office/officeart/2008/layout/VerticalCircleList"/>
    <dgm:cxn modelId="{3A2BEF99-83B1-489F-BD96-87C9B6CA9A3E}" type="presParOf" srcId="{2345230A-2928-4176-84D3-EC032BE4A896}" destId="{EF92C3FB-3BC3-46D6-BD57-B77BDD7806A2}" srcOrd="2" destOrd="0" presId="urn:microsoft.com/office/officeart/2008/layout/VerticalCircleList"/>
    <dgm:cxn modelId="{AA0A086B-E9FA-4D20-A86B-03FF776B6AC2}" type="presParOf" srcId="{2345230A-2928-4176-84D3-EC032BE4A896}" destId="{E23B3A53-BF10-4BE6-BF73-AFAF7936EDD5}" srcOrd="3" destOrd="0" presId="urn:microsoft.com/office/officeart/2008/layout/VerticalCircleList"/>
    <dgm:cxn modelId="{020E3DB9-C188-4CA4-AD2D-56CEDFE8F025}" type="presParOf" srcId="{E23B3A53-BF10-4BE6-BF73-AFAF7936EDD5}" destId="{BE244655-D9CA-4A62-B7D1-1EAE37C34A7C}" srcOrd="0" destOrd="0" presId="urn:microsoft.com/office/officeart/2008/layout/VerticalCircleList"/>
    <dgm:cxn modelId="{48C3311F-4504-47D3-BEE2-CFFF4EBC027F}" type="presParOf" srcId="{E23B3A53-BF10-4BE6-BF73-AFAF7936EDD5}" destId="{B3C0FC85-4D9B-4E4D-BA60-41AE8CC7974D}" srcOrd="1" destOrd="0" presId="urn:microsoft.com/office/officeart/2008/layout/VerticalCircleList"/>
    <dgm:cxn modelId="{734E0E8E-0B6E-4A17-8812-6C0543F6AC56}" type="presParOf" srcId="{E23B3A53-BF10-4BE6-BF73-AFAF7936EDD5}" destId="{10D9CEFC-C8C1-4DA9-9CED-3452C6CE4367}"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ABC4A17-A72B-4C73-AA2B-DD38CF3FA3AA}" type="doc">
      <dgm:prSet loTypeId="urn:microsoft.com/office/officeart/2005/8/layout/process4" loCatId="process" qsTypeId="urn:microsoft.com/office/officeart/2005/8/quickstyle/simple2" qsCatId="simple" csTypeId="urn:microsoft.com/office/officeart/2005/8/colors/accent1_1" csCatId="accent1" phldr="1"/>
      <dgm:spPr/>
      <dgm:t>
        <a:bodyPr/>
        <a:lstStyle/>
        <a:p>
          <a:endParaRPr lang="en-US"/>
        </a:p>
      </dgm:t>
    </dgm:pt>
    <dgm:pt modelId="{143FCEF6-BA9A-4ACE-896B-736E57C75E5A}">
      <dgm:prSet/>
      <dgm:spPr/>
      <dgm:t>
        <a:bodyPr/>
        <a:lstStyle/>
        <a:p>
          <a:pPr rtl="0"/>
          <a:r>
            <a:rPr lang="en-US" dirty="0"/>
            <a:t>Expenses are decreases in economic benefits that result in decreases in equity </a:t>
          </a:r>
        </a:p>
      </dgm:t>
    </dgm:pt>
    <dgm:pt modelId="{D847A177-CF38-4518-8287-9AEDA136C97D}" type="parTrans" cxnId="{F77E32DF-8FF6-41AB-BA2D-F6E24853D49D}">
      <dgm:prSet/>
      <dgm:spPr/>
      <dgm:t>
        <a:bodyPr/>
        <a:lstStyle/>
        <a:p>
          <a:endParaRPr lang="en-US"/>
        </a:p>
      </dgm:t>
    </dgm:pt>
    <dgm:pt modelId="{35B030BC-213B-4872-9217-0A44DDC5C29C}" type="sibTrans" cxnId="{F77E32DF-8FF6-41AB-BA2D-F6E24853D49D}">
      <dgm:prSet/>
      <dgm:spPr/>
      <dgm:t>
        <a:bodyPr/>
        <a:lstStyle/>
        <a:p>
          <a:endParaRPr lang="en-US"/>
        </a:p>
      </dgm:t>
    </dgm:pt>
    <dgm:pt modelId="{3632537F-75DC-4072-A1BA-E463169D78FC}">
      <dgm:prSet/>
      <dgm:spPr/>
      <dgm:t>
        <a:bodyPr/>
        <a:lstStyle/>
        <a:p>
          <a:pPr rtl="0"/>
          <a:r>
            <a:rPr lang="en-US" sz="2400" dirty="0"/>
            <a:t>Occur in the form of </a:t>
          </a:r>
        </a:p>
      </dgm:t>
    </dgm:pt>
    <dgm:pt modelId="{2BE2DA6E-B85E-4CC3-945D-55C4E5B1C8CF}" type="parTrans" cxnId="{E032A927-69CE-4FBD-8BFE-01322D7FB254}">
      <dgm:prSet/>
      <dgm:spPr/>
      <dgm:t>
        <a:bodyPr/>
        <a:lstStyle/>
        <a:p>
          <a:endParaRPr lang="en-US"/>
        </a:p>
      </dgm:t>
    </dgm:pt>
    <dgm:pt modelId="{F371A0CA-6F68-4F23-860D-ABCB9F07B448}" type="sibTrans" cxnId="{E032A927-69CE-4FBD-8BFE-01322D7FB254}">
      <dgm:prSet/>
      <dgm:spPr/>
      <dgm:t>
        <a:bodyPr/>
        <a:lstStyle/>
        <a:p>
          <a:endParaRPr lang="en-US"/>
        </a:p>
      </dgm:t>
    </dgm:pt>
    <dgm:pt modelId="{685DFA8C-ED9B-4148-AD5F-28DF79C23CB4}">
      <dgm:prSet custT="1"/>
      <dgm:spPr/>
      <dgm:t>
        <a:bodyPr/>
        <a:lstStyle/>
        <a:p>
          <a:pPr rtl="0"/>
          <a:r>
            <a:rPr lang="en-US" sz="2000" dirty="0"/>
            <a:t>Outflows/depletions of assets </a:t>
          </a:r>
        </a:p>
      </dgm:t>
    </dgm:pt>
    <dgm:pt modelId="{E8C0570A-5F3D-4B64-96C6-641A51BAACE5}" type="parTrans" cxnId="{52CAD7B3-F6FC-45BB-8DB5-29B204D3DD68}">
      <dgm:prSet/>
      <dgm:spPr/>
      <dgm:t>
        <a:bodyPr/>
        <a:lstStyle/>
        <a:p>
          <a:endParaRPr lang="en-US"/>
        </a:p>
      </dgm:t>
    </dgm:pt>
    <dgm:pt modelId="{EC4C352E-C308-438B-B7DE-6AA5D5BB1EF8}" type="sibTrans" cxnId="{52CAD7B3-F6FC-45BB-8DB5-29B204D3DD68}">
      <dgm:prSet/>
      <dgm:spPr/>
      <dgm:t>
        <a:bodyPr/>
        <a:lstStyle/>
        <a:p>
          <a:endParaRPr lang="en-US"/>
        </a:p>
      </dgm:t>
    </dgm:pt>
    <dgm:pt modelId="{C3568296-34E4-49D9-89CD-9F4A3CE06C9B}">
      <dgm:prSet custT="1"/>
      <dgm:spPr/>
      <dgm:t>
        <a:bodyPr/>
        <a:lstStyle/>
        <a:p>
          <a:pPr rtl="0"/>
          <a:r>
            <a:rPr lang="en-US" sz="2000" dirty="0"/>
            <a:t>Incurrences of liabilities </a:t>
          </a:r>
        </a:p>
      </dgm:t>
    </dgm:pt>
    <dgm:pt modelId="{0067D640-CA27-4EA9-8FA1-FCE1507211D2}" type="parTrans" cxnId="{902D576F-6B7B-4068-8A05-D442B313FB2C}">
      <dgm:prSet/>
      <dgm:spPr/>
      <dgm:t>
        <a:bodyPr/>
        <a:lstStyle/>
        <a:p>
          <a:endParaRPr lang="en-US"/>
        </a:p>
      </dgm:t>
    </dgm:pt>
    <dgm:pt modelId="{355C40E6-5CEC-4B50-B83E-A11CD2E4A272}" type="sibTrans" cxnId="{902D576F-6B7B-4068-8A05-D442B313FB2C}">
      <dgm:prSet/>
      <dgm:spPr/>
      <dgm:t>
        <a:bodyPr/>
        <a:lstStyle/>
        <a:p>
          <a:endParaRPr lang="en-US"/>
        </a:p>
      </dgm:t>
    </dgm:pt>
    <dgm:pt modelId="{A03B7752-1D3E-4A8B-9DD0-FD465FD3D952}" type="pres">
      <dgm:prSet presAssocID="{AABC4A17-A72B-4C73-AA2B-DD38CF3FA3AA}" presName="Name0" presStyleCnt="0">
        <dgm:presLayoutVars>
          <dgm:dir/>
          <dgm:animLvl val="lvl"/>
          <dgm:resizeHandles val="exact"/>
        </dgm:presLayoutVars>
      </dgm:prSet>
      <dgm:spPr/>
    </dgm:pt>
    <dgm:pt modelId="{DBB358C5-6306-455B-BACF-E1D597773E81}" type="pres">
      <dgm:prSet presAssocID="{3632537F-75DC-4072-A1BA-E463169D78FC}" presName="boxAndChildren" presStyleCnt="0"/>
      <dgm:spPr/>
    </dgm:pt>
    <dgm:pt modelId="{191F980E-367F-4708-A7E6-D90C5B9E6354}" type="pres">
      <dgm:prSet presAssocID="{3632537F-75DC-4072-A1BA-E463169D78FC}" presName="parentTextBox" presStyleLbl="node1" presStyleIdx="0" presStyleCnt="2"/>
      <dgm:spPr/>
    </dgm:pt>
    <dgm:pt modelId="{533209DC-E92D-4FB8-9105-59E23150A3BF}" type="pres">
      <dgm:prSet presAssocID="{3632537F-75DC-4072-A1BA-E463169D78FC}" presName="entireBox" presStyleLbl="node1" presStyleIdx="0" presStyleCnt="2"/>
      <dgm:spPr/>
    </dgm:pt>
    <dgm:pt modelId="{DD9EC690-B26A-40DE-955A-FAA3280EDE3E}" type="pres">
      <dgm:prSet presAssocID="{3632537F-75DC-4072-A1BA-E463169D78FC}" presName="descendantBox" presStyleCnt="0"/>
      <dgm:spPr/>
    </dgm:pt>
    <dgm:pt modelId="{881BDEA1-7D63-4446-8105-28CB781D1A62}" type="pres">
      <dgm:prSet presAssocID="{685DFA8C-ED9B-4148-AD5F-28DF79C23CB4}" presName="childTextBox" presStyleLbl="fgAccFollowNode1" presStyleIdx="0" presStyleCnt="2">
        <dgm:presLayoutVars>
          <dgm:bulletEnabled val="1"/>
        </dgm:presLayoutVars>
      </dgm:prSet>
      <dgm:spPr/>
    </dgm:pt>
    <dgm:pt modelId="{C2216194-A5B0-45C5-BA91-D7964F40C84B}" type="pres">
      <dgm:prSet presAssocID="{C3568296-34E4-49D9-89CD-9F4A3CE06C9B}" presName="childTextBox" presStyleLbl="fgAccFollowNode1" presStyleIdx="1" presStyleCnt="2">
        <dgm:presLayoutVars>
          <dgm:bulletEnabled val="1"/>
        </dgm:presLayoutVars>
      </dgm:prSet>
      <dgm:spPr/>
    </dgm:pt>
    <dgm:pt modelId="{5671034D-4458-4397-9604-334D0D7C2244}" type="pres">
      <dgm:prSet presAssocID="{35B030BC-213B-4872-9217-0A44DDC5C29C}" presName="sp" presStyleCnt="0"/>
      <dgm:spPr/>
    </dgm:pt>
    <dgm:pt modelId="{CE819AB2-7356-454A-8386-F22F600D9684}" type="pres">
      <dgm:prSet presAssocID="{143FCEF6-BA9A-4ACE-896B-736E57C75E5A}" presName="arrowAndChildren" presStyleCnt="0"/>
      <dgm:spPr/>
    </dgm:pt>
    <dgm:pt modelId="{DBB2B11E-E965-4BE3-AA4A-D8533C415385}" type="pres">
      <dgm:prSet presAssocID="{143FCEF6-BA9A-4ACE-896B-736E57C75E5A}" presName="parentTextArrow" presStyleLbl="node1" presStyleIdx="1" presStyleCnt="2"/>
      <dgm:spPr/>
    </dgm:pt>
  </dgm:ptLst>
  <dgm:cxnLst>
    <dgm:cxn modelId="{81BAEF0D-38C0-463D-A700-9C4C0AFD59A8}" type="presOf" srcId="{3632537F-75DC-4072-A1BA-E463169D78FC}" destId="{533209DC-E92D-4FB8-9105-59E23150A3BF}" srcOrd="1" destOrd="0" presId="urn:microsoft.com/office/officeart/2005/8/layout/process4"/>
    <dgm:cxn modelId="{F057AF15-5FBD-47D1-B4B4-72E8F5EFCCB5}" type="presOf" srcId="{143FCEF6-BA9A-4ACE-896B-736E57C75E5A}" destId="{DBB2B11E-E965-4BE3-AA4A-D8533C415385}" srcOrd="0" destOrd="0" presId="urn:microsoft.com/office/officeart/2005/8/layout/process4"/>
    <dgm:cxn modelId="{E032A927-69CE-4FBD-8BFE-01322D7FB254}" srcId="{AABC4A17-A72B-4C73-AA2B-DD38CF3FA3AA}" destId="{3632537F-75DC-4072-A1BA-E463169D78FC}" srcOrd="1" destOrd="0" parTransId="{2BE2DA6E-B85E-4CC3-945D-55C4E5B1C8CF}" sibTransId="{F371A0CA-6F68-4F23-860D-ABCB9F07B448}"/>
    <dgm:cxn modelId="{7E74DD3A-C05A-4B16-8EC4-1625572425B1}" type="presOf" srcId="{3632537F-75DC-4072-A1BA-E463169D78FC}" destId="{191F980E-367F-4708-A7E6-D90C5B9E6354}" srcOrd="0" destOrd="0" presId="urn:microsoft.com/office/officeart/2005/8/layout/process4"/>
    <dgm:cxn modelId="{902D576F-6B7B-4068-8A05-D442B313FB2C}" srcId="{3632537F-75DC-4072-A1BA-E463169D78FC}" destId="{C3568296-34E4-49D9-89CD-9F4A3CE06C9B}" srcOrd="1" destOrd="0" parTransId="{0067D640-CA27-4EA9-8FA1-FCE1507211D2}" sibTransId="{355C40E6-5CEC-4B50-B83E-A11CD2E4A272}"/>
    <dgm:cxn modelId="{F13843B1-F019-4B37-B70E-19763D3CAA50}" type="presOf" srcId="{AABC4A17-A72B-4C73-AA2B-DD38CF3FA3AA}" destId="{A03B7752-1D3E-4A8B-9DD0-FD465FD3D952}" srcOrd="0" destOrd="0" presId="urn:microsoft.com/office/officeart/2005/8/layout/process4"/>
    <dgm:cxn modelId="{52CAD7B3-F6FC-45BB-8DB5-29B204D3DD68}" srcId="{3632537F-75DC-4072-A1BA-E463169D78FC}" destId="{685DFA8C-ED9B-4148-AD5F-28DF79C23CB4}" srcOrd="0" destOrd="0" parTransId="{E8C0570A-5F3D-4B64-96C6-641A51BAACE5}" sibTransId="{EC4C352E-C308-438B-B7DE-6AA5D5BB1EF8}"/>
    <dgm:cxn modelId="{F77E32DF-8FF6-41AB-BA2D-F6E24853D49D}" srcId="{AABC4A17-A72B-4C73-AA2B-DD38CF3FA3AA}" destId="{143FCEF6-BA9A-4ACE-896B-736E57C75E5A}" srcOrd="0" destOrd="0" parTransId="{D847A177-CF38-4518-8287-9AEDA136C97D}" sibTransId="{35B030BC-213B-4872-9217-0A44DDC5C29C}"/>
    <dgm:cxn modelId="{9137F3ED-34CE-41FE-84B9-859F550289DB}" type="presOf" srcId="{685DFA8C-ED9B-4148-AD5F-28DF79C23CB4}" destId="{881BDEA1-7D63-4446-8105-28CB781D1A62}" srcOrd="0" destOrd="0" presId="urn:microsoft.com/office/officeart/2005/8/layout/process4"/>
    <dgm:cxn modelId="{B1717BEF-B4C5-4F87-AFC5-9CB0818EED2A}" type="presOf" srcId="{C3568296-34E4-49D9-89CD-9F4A3CE06C9B}" destId="{C2216194-A5B0-45C5-BA91-D7964F40C84B}" srcOrd="0" destOrd="0" presId="urn:microsoft.com/office/officeart/2005/8/layout/process4"/>
    <dgm:cxn modelId="{CAC28E2B-3904-4E9E-A47B-2B65B0628176}" type="presParOf" srcId="{A03B7752-1D3E-4A8B-9DD0-FD465FD3D952}" destId="{DBB358C5-6306-455B-BACF-E1D597773E81}" srcOrd="0" destOrd="0" presId="urn:microsoft.com/office/officeart/2005/8/layout/process4"/>
    <dgm:cxn modelId="{6567D5FE-0C5B-49D6-A518-6775C345753E}" type="presParOf" srcId="{DBB358C5-6306-455B-BACF-E1D597773E81}" destId="{191F980E-367F-4708-A7E6-D90C5B9E6354}" srcOrd="0" destOrd="0" presId="urn:microsoft.com/office/officeart/2005/8/layout/process4"/>
    <dgm:cxn modelId="{4B96F860-F91E-4DE7-9D8C-81727AC4106E}" type="presParOf" srcId="{DBB358C5-6306-455B-BACF-E1D597773E81}" destId="{533209DC-E92D-4FB8-9105-59E23150A3BF}" srcOrd="1" destOrd="0" presId="urn:microsoft.com/office/officeart/2005/8/layout/process4"/>
    <dgm:cxn modelId="{82932C42-880A-47AC-AA1C-5E0047E29F80}" type="presParOf" srcId="{DBB358C5-6306-455B-BACF-E1D597773E81}" destId="{DD9EC690-B26A-40DE-955A-FAA3280EDE3E}" srcOrd="2" destOrd="0" presId="urn:microsoft.com/office/officeart/2005/8/layout/process4"/>
    <dgm:cxn modelId="{8160ADD3-EE35-48D8-8D63-3623261B09D7}" type="presParOf" srcId="{DD9EC690-B26A-40DE-955A-FAA3280EDE3E}" destId="{881BDEA1-7D63-4446-8105-28CB781D1A62}" srcOrd="0" destOrd="0" presId="urn:microsoft.com/office/officeart/2005/8/layout/process4"/>
    <dgm:cxn modelId="{806CD404-6D44-4091-B2A9-59DA08A4C3C4}" type="presParOf" srcId="{DD9EC690-B26A-40DE-955A-FAA3280EDE3E}" destId="{C2216194-A5B0-45C5-BA91-D7964F40C84B}" srcOrd="1" destOrd="0" presId="urn:microsoft.com/office/officeart/2005/8/layout/process4"/>
    <dgm:cxn modelId="{94C7ACBC-F6AE-4E0B-92E3-5789183D0515}" type="presParOf" srcId="{A03B7752-1D3E-4A8B-9DD0-FD465FD3D952}" destId="{5671034D-4458-4397-9604-334D0D7C2244}" srcOrd="1" destOrd="0" presId="urn:microsoft.com/office/officeart/2005/8/layout/process4"/>
    <dgm:cxn modelId="{C24EE4C8-C3B4-4A47-B34F-3D50BB72F44B}" type="presParOf" srcId="{A03B7752-1D3E-4A8B-9DD0-FD465FD3D952}" destId="{CE819AB2-7356-454A-8386-F22F600D9684}" srcOrd="2" destOrd="0" presId="urn:microsoft.com/office/officeart/2005/8/layout/process4"/>
    <dgm:cxn modelId="{54CEAEA3-4C28-4B1A-959D-9D576429F29C}" type="presParOf" srcId="{CE819AB2-7356-454A-8386-F22F600D9684}" destId="{DBB2B11E-E965-4BE3-AA4A-D8533C41538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CB89089-ED2D-4E26-B163-A717F44ED8A8}" type="doc">
      <dgm:prSet loTypeId="urn:microsoft.com/office/officeart/2008/layout/PictureStrips" loCatId="list" qsTypeId="urn:microsoft.com/office/officeart/2005/8/quickstyle/simple2" qsCatId="simple" csTypeId="urn:microsoft.com/office/officeart/2005/8/colors/colorful3" csCatId="colorful" phldr="1"/>
      <dgm:spPr/>
      <dgm:t>
        <a:bodyPr/>
        <a:lstStyle/>
        <a:p>
          <a:endParaRPr lang="en-US"/>
        </a:p>
      </dgm:t>
    </dgm:pt>
    <dgm:pt modelId="{EF0FE132-D582-4996-90F1-352E7047924B}">
      <dgm:prSet/>
      <dgm:spPr/>
      <dgm:t>
        <a:bodyPr/>
        <a:lstStyle/>
        <a:p>
          <a:pPr rtl="0"/>
          <a:r>
            <a:rPr lang="en-US" dirty="0"/>
            <a:t>Operating expenses</a:t>
          </a:r>
        </a:p>
      </dgm:t>
    </dgm:pt>
    <dgm:pt modelId="{75B9910C-0A2F-4EB1-872E-79B4EE489D21}" type="parTrans" cxnId="{4E8DE89A-B851-4B62-BDFA-883E2CCEC6CE}">
      <dgm:prSet/>
      <dgm:spPr/>
      <dgm:t>
        <a:bodyPr/>
        <a:lstStyle/>
        <a:p>
          <a:endParaRPr lang="en-US"/>
        </a:p>
      </dgm:t>
    </dgm:pt>
    <dgm:pt modelId="{7D81FEB7-521A-4657-A616-506439AF851D}" type="sibTrans" cxnId="{4E8DE89A-B851-4B62-BDFA-883E2CCEC6CE}">
      <dgm:prSet/>
      <dgm:spPr/>
      <dgm:t>
        <a:bodyPr/>
        <a:lstStyle/>
        <a:p>
          <a:endParaRPr lang="en-US"/>
        </a:p>
      </dgm:t>
    </dgm:pt>
    <dgm:pt modelId="{E5A5FE21-2270-45D4-820C-F9147592FC0A}">
      <dgm:prSet/>
      <dgm:spPr/>
      <dgm:t>
        <a:bodyPr/>
        <a:lstStyle/>
        <a:p>
          <a:pPr rtl="0"/>
          <a:r>
            <a:rPr lang="en-US" dirty="0"/>
            <a:t>Losses</a:t>
          </a:r>
        </a:p>
      </dgm:t>
    </dgm:pt>
    <dgm:pt modelId="{EC102ECE-BAFE-4650-BFAF-34202131C072}" type="parTrans" cxnId="{50192F6B-044B-4985-847A-CF4D21BF4550}">
      <dgm:prSet/>
      <dgm:spPr/>
      <dgm:t>
        <a:bodyPr/>
        <a:lstStyle/>
        <a:p>
          <a:endParaRPr lang="en-GB"/>
        </a:p>
      </dgm:t>
    </dgm:pt>
    <dgm:pt modelId="{2DFCFA28-11CC-48F6-8376-3A9FD1C3C4FF}" type="sibTrans" cxnId="{50192F6B-044B-4985-847A-CF4D21BF4550}">
      <dgm:prSet/>
      <dgm:spPr/>
      <dgm:t>
        <a:bodyPr/>
        <a:lstStyle/>
        <a:p>
          <a:endParaRPr lang="en-GB"/>
        </a:p>
      </dgm:t>
    </dgm:pt>
    <dgm:pt modelId="{0100C734-0F1D-425A-809E-D528A62763FD}">
      <dgm:prSet/>
      <dgm:spPr/>
      <dgm:t>
        <a:bodyPr/>
        <a:lstStyle/>
        <a:p>
          <a:pPr rtl="0"/>
          <a:r>
            <a:rPr lang="en-US"/>
            <a:t>Expenses </a:t>
          </a:r>
          <a:r>
            <a:rPr lang="en-US" dirty="0"/>
            <a:t>arising during ordinary activities</a:t>
          </a:r>
        </a:p>
      </dgm:t>
    </dgm:pt>
    <dgm:pt modelId="{12A0795B-FE4C-4350-BF41-E8620A5F8E51}" type="parTrans" cxnId="{2124CF09-8271-468C-99E5-E8A5C0DA016B}">
      <dgm:prSet/>
      <dgm:spPr/>
      <dgm:t>
        <a:bodyPr/>
        <a:lstStyle/>
        <a:p>
          <a:endParaRPr lang="en-GB"/>
        </a:p>
      </dgm:t>
    </dgm:pt>
    <dgm:pt modelId="{5407ED9E-D8DB-4732-A0F0-048F1D063D39}" type="sibTrans" cxnId="{2124CF09-8271-468C-99E5-E8A5C0DA016B}">
      <dgm:prSet/>
      <dgm:spPr/>
      <dgm:t>
        <a:bodyPr/>
        <a:lstStyle/>
        <a:p>
          <a:endParaRPr lang="en-GB"/>
        </a:p>
      </dgm:t>
    </dgm:pt>
    <dgm:pt modelId="{CD70BAE7-8ADA-4FBC-BB63-058862F0A89F}">
      <dgm:prSet/>
      <dgm:spPr/>
      <dgm:t>
        <a:bodyPr/>
        <a:lstStyle/>
        <a:p>
          <a:pPr rtl="0"/>
          <a:r>
            <a:rPr lang="en-US"/>
            <a:t>Losses </a:t>
          </a:r>
          <a:r>
            <a:rPr lang="en-US" dirty="0"/>
            <a:t>arising from peripheral activities </a:t>
          </a:r>
        </a:p>
      </dgm:t>
    </dgm:pt>
    <dgm:pt modelId="{900E0218-1362-4A5A-BCA0-449C4D0F24CB}" type="parTrans" cxnId="{C29DBF8B-CD61-4D97-A5A9-692D5E1411A7}">
      <dgm:prSet/>
      <dgm:spPr/>
      <dgm:t>
        <a:bodyPr/>
        <a:lstStyle/>
        <a:p>
          <a:endParaRPr lang="en-GB"/>
        </a:p>
      </dgm:t>
    </dgm:pt>
    <dgm:pt modelId="{C831B72D-EC5B-466E-BE79-089BDA1713E0}" type="sibTrans" cxnId="{C29DBF8B-CD61-4D97-A5A9-692D5E1411A7}">
      <dgm:prSet/>
      <dgm:spPr/>
      <dgm:t>
        <a:bodyPr/>
        <a:lstStyle/>
        <a:p>
          <a:endParaRPr lang="en-GB"/>
        </a:p>
      </dgm:t>
    </dgm:pt>
    <dgm:pt modelId="{72B4DD4B-1AF4-4848-B6D7-0F0D8188D862}" type="pres">
      <dgm:prSet presAssocID="{CCB89089-ED2D-4E26-B163-A717F44ED8A8}" presName="Name0" presStyleCnt="0">
        <dgm:presLayoutVars>
          <dgm:dir/>
          <dgm:resizeHandles val="exact"/>
        </dgm:presLayoutVars>
      </dgm:prSet>
      <dgm:spPr/>
    </dgm:pt>
    <dgm:pt modelId="{40350C41-2EEF-4F42-AC46-CDEC3F076C9A}" type="pres">
      <dgm:prSet presAssocID="{EF0FE132-D582-4996-90F1-352E7047924B}" presName="composite" presStyleCnt="0"/>
      <dgm:spPr/>
    </dgm:pt>
    <dgm:pt modelId="{6FB2A4FC-C92F-465E-A25C-9A69F58A5AB5}" type="pres">
      <dgm:prSet presAssocID="{EF0FE132-D582-4996-90F1-352E7047924B}" presName="rect1" presStyleLbl="trAlignAcc1" presStyleIdx="0" presStyleCnt="2">
        <dgm:presLayoutVars>
          <dgm:bulletEnabled val="1"/>
        </dgm:presLayoutVars>
      </dgm:prSet>
      <dgm:spPr/>
    </dgm:pt>
    <dgm:pt modelId="{F61528CE-DF9B-4B7F-92EB-C8FE65669B3A}" type="pres">
      <dgm:prSet presAssocID="{EF0FE132-D582-4996-90F1-352E7047924B}" presName="rect2" presStyleLbl="fgImgPlace1" presStyleIdx="0" presStyleCnt="2"/>
      <dgm:spPr/>
    </dgm:pt>
    <dgm:pt modelId="{C29C5753-CA51-449E-AA0B-E87B3463D9C2}" type="pres">
      <dgm:prSet presAssocID="{7D81FEB7-521A-4657-A616-506439AF851D}" presName="sibTrans" presStyleCnt="0"/>
      <dgm:spPr/>
    </dgm:pt>
    <dgm:pt modelId="{E0ACE8E8-0DF3-443E-BA31-6138AA2C7297}" type="pres">
      <dgm:prSet presAssocID="{E5A5FE21-2270-45D4-820C-F9147592FC0A}" presName="composite" presStyleCnt="0"/>
      <dgm:spPr/>
    </dgm:pt>
    <dgm:pt modelId="{A43F9731-2B24-411F-848B-0FFB2F5D35BF}" type="pres">
      <dgm:prSet presAssocID="{E5A5FE21-2270-45D4-820C-F9147592FC0A}" presName="rect1" presStyleLbl="trAlignAcc1" presStyleIdx="1" presStyleCnt="2">
        <dgm:presLayoutVars>
          <dgm:bulletEnabled val="1"/>
        </dgm:presLayoutVars>
      </dgm:prSet>
      <dgm:spPr/>
    </dgm:pt>
    <dgm:pt modelId="{0D4AC6D7-2715-4C2F-B1E0-256807B82DE6}" type="pres">
      <dgm:prSet presAssocID="{E5A5FE21-2270-45D4-820C-F9147592FC0A}" presName="rect2" presStyleLbl="fgImgPlace1" presStyleIdx="1" presStyleCnt="2"/>
      <dgm:spPr/>
    </dgm:pt>
  </dgm:ptLst>
  <dgm:cxnLst>
    <dgm:cxn modelId="{2124CF09-8271-468C-99E5-E8A5C0DA016B}" srcId="{EF0FE132-D582-4996-90F1-352E7047924B}" destId="{0100C734-0F1D-425A-809E-D528A62763FD}" srcOrd="0" destOrd="0" parTransId="{12A0795B-FE4C-4350-BF41-E8620A5F8E51}" sibTransId="{5407ED9E-D8DB-4732-A0F0-048F1D063D39}"/>
    <dgm:cxn modelId="{B4E7644F-9D49-4E35-A3E4-2D9CDAA634DB}" type="presOf" srcId="{CD70BAE7-8ADA-4FBC-BB63-058862F0A89F}" destId="{A43F9731-2B24-411F-848B-0FFB2F5D35BF}" srcOrd="0" destOrd="1" presId="urn:microsoft.com/office/officeart/2008/layout/PictureStrips"/>
    <dgm:cxn modelId="{C28DBC55-172E-43C4-BE65-25DB8EE29962}" type="presOf" srcId="{CCB89089-ED2D-4E26-B163-A717F44ED8A8}" destId="{72B4DD4B-1AF4-4848-B6D7-0F0D8188D862}" srcOrd="0" destOrd="0" presId="urn:microsoft.com/office/officeart/2008/layout/PictureStrips"/>
    <dgm:cxn modelId="{50192F6B-044B-4985-847A-CF4D21BF4550}" srcId="{CCB89089-ED2D-4E26-B163-A717F44ED8A8}" destId="{E5A5FE21-2270-45D4-820C-F9147592FC0A}" srcOrd="1" destOrd="0" parTransId="{EC102ECE-BAFE-4650-BFAF-34202131C072}" sibTransId="{2DFCFA28-11CC-48F6-8376-3A9FD1C3C4FF}"/>
    <dgm:cxn modelId="{ED37656E-EDCF-4DE7-8660-862F0FC1A5B7}" type="presOf" srcId="{0100C734-0F1D-425A-809E-D528A62763FD}" destId="{6FB2A4FC-C92F-465E-A25C-9A69F58A5AB5}" srcOrd="0" destOrd="1" presId="urn:microsoft.com/office/officeart/2008/layout/PictureStrips"/>
    <dgm:cxn modelId="{4C09FC78-9270-4670-B382-417A0B337521}" type="presOf" srcId="{EF0FE132-D582-4996-90F1-352E7047924B}" destId="{6FB2A4FC-C92F-465E-A25C-9A69F58A5AB5}" srcOrd="0" destOrd="0" presId="urn:microsoft.com/office/officeart/2008/layout/PictureStrips"/>
    <dgm:cxn modelId="{C29DBF8B-CD61-4D97-A5A9-692D5E1411A7}" srcId="{E5A5FE21-2270-45D4-820C-F9147592FC0A}" destId="{CD70BAE7-8ADA-4FBC-BB63-058862F0A89F}" srcOrd="0" destOrd="0" parTransId="{900E0218-1362-4A5A-BCA0-449C4D0F24CB}" sibTransId="{C831B72D-EC5B-466E-BE79-089BDA1713E0}"/>
    <dgm:cxn modelId="{4E8DE89A-B851-4B62-BDFA-883E2CCEC6CE}" srcId="{CCB89089-ED2D-4E26-B163-A717F44ED8A8}" destId="{EF0FE132-D582-4996-90F1-352E7047924B}" srcOrd="0" destOrd="0" parTransId="{75B9910C-0A2F-4EB1-872E-79B4EE489D21}" sibTransId="{7D81FEB7-521A-4657-A616-506439AF851D}"/>
    <dgm:cxn modelId="{CAFB22BD-B335-47F7-A86C-10199DB12799}" type="presOf" srcId="{E5A5FE21-2270-45D4-820C-F9147592FC0A}" destId="{A43F9731-2B24-411F-848B-0FFB2F5D35BF}" srcOrd="0" destOrd="0" presId="urn:microsoft.com/office/officeart/2008/layout/PictureStrips"/>
    <dgm:cxn modelId="{FE1B4254-1AC3-4404-AEDB-C8BCB98A7C47}" type="presParOf" srcId="{72B4DD4B-1AF4-4848-B6D7-0F0D8188D862}" destId="{40350C41-2EEF-4F42-AC46-CDEC3F076C9A}" srcOrd="0" destOrd="0" presId="urn:microsoft.com/office/officeart/2008/layout/PictureStrips"/>
    <dgm:cxn modelId="{B286956A-D93D-4DD0-8837-20AFB04F189C}" type="presParOf" srcId="{40350C41-2EEF-4F42-AC46-CDEC3F076C9A}" destId="{6FB2A4FC-C92F-465E-A25C-9A69F58A5AB5}" srcOrd="0" destOrd="0" presId="urn:microsoft.com/office/officeart/2008/layout/PictureStrips"/>
    <dgm:cxn modelId="{43C076FE-3D02-46A3-A9EA-23BCF5F358DF}" type="presParOf" srcId="{40350C41-2EEF-4F42-AC46-CDEC3F076C9A}" destId="{F61528CE-DF9B-4B7F-92EB-C8FE65669B3A}" srcOrd="1" destOrd="0" presId="urn:microsoft.com/office/officeart/2008/layout/PictureStrips"/>
    <dgm:cxn modelId="{3A55FDF0-154F-492C-86D9-0995F5C0C09A}" type="presParOf" srcId="{72B4DD4B-1AF4-4848-B6D7-0F0D8188D862}" destId="{C29C5753-CA51-449E-AA0B-E87B3463D9C2}" srcOrd="1" destOrd="0" presId="urn:microsoft.com/office/officeart/2008/layout/PictureStrips"/>
    <dgm:cxn modelId="{70A0C993-692C-4CBA-996C-551A090EB40C}" type="presParOf" srcId="{72B4DD4B-1AF4-4848-B6D7-0F0D8188D862}" destId="{E0ACE8E8-0DF3-443E-BA31-6138AA2C7297}" srcOrd="2" destOrd="0" presId="urn:microsoft.com/office/officeart/2008/layout/PictureStrips"/>
    <dgm:cxn modelId="{303A939E-5248-4C6E-BAEE-6CB279560B6E}" type="presParOf" srcId="{E0ACE8E8-0DF3-443E-BA31-6138AA2C7297}" destId="{A43F9731-2B24-411F-848B-0FFB2F5D35BF}" srcOrd="0" destOrd="0" presId="urn:microsoft.com/office/officeart/2008/layout/PictureStrips"/>
    <dgm:cxn modelId="{AF0660C0-4C7E-4B81-A817-BE4077438C7E}" type="presParOf" srcId="{E0ACE8E8-0DF3-443E-BA31-6138AA2C7297}" destId="{0D4AC6D7-2715-4C2F-B1E0-256807B82DE6}"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18756DA-2404-4ADA-9384-F3B58A9EDF3B}" type="doc">
      <dgm:prSet loTypeId="urn:microsoft.com/office/officeart/2008/layout/VerticalCircleList" loCatId="list" qsTypeId="urn:microsoft.com/office/officeart/2005/8/quickstyle/simple1" qsCatId="simple" csTypeId="urn:microsoft.com/office/officeart/2005/8/colors/accent3_1" csCatId="accent3" phldr="1"/>
      <dgm:spPr/>
      <dgm:t>
        <a:bodyPr/>
        <a:lstStyle/>
        <a:p>
          <a:endParaRPr lang="en-US"/>
        </a:p>
      </dgm:t>
    </dgm:pt>
    <dgm:pt modelId="{6FD51E51-9A59-4738-9333-739A7144A559}">
      <dgm:prSet/>
      <dgm:spPr/>
      <dgm:t>
        <a:bodyPr/>
        <a:lstStyle/>
        <a:p>
          <a:pPr rtl="0"/>
          <a:r>
            <a:rPr lang="en-US" dirty="0"/>
            <a:t>Think about transactions and events that result in expenses</a:t>
          </a:r>
        </a:p>
      </dgm:t>
    </dgm:pt>
    <dgm:pt modelId="{0DFD3257-2872-46C4-83D4-0377DA5C5EF1}" type="parTrans" cxnId="{F7E73D1A-62A6-4046-87E9-8F2308C53BCD}">
      <dgm:prSet/>
      <dgm:spPr/>
      <dgm:t>
        <a:bodyPr/>
        <a:lstStyle/>
        <a:p>
          <a:endParaRPr lang="en-US"/>
        </a:p>
      </dgm:t>
    </dgm:pt>
    <dgm:pt modelId="{74D885DB-6171-4F0D-AB85-69573A899F62}" type="sibTrans" cxnId="{F7E73D1A-62A6-4046-87E9-8F2308C53BCD}">
      <dgm:prSet/>
      <dgm:spPr/>
      <dgm:t>
        <a:bodyPr/>
        <a:lstStyle/>
        <a:p>
          <a:endParaRPr lang="en-US"/>
        </a:p>
      </dgm:t>
    </dgm:pt>
    <dgm:pt modelId="{C14ECD8B-2FBC-41D4-AF6B-8BBD3B7D8F6A}">
      <dgm:prSet/>
      <dgm:spPr>
        <a:solidFill>
          <a:schemeClr val="accent3">
            <a:lumMod val="20000"/>
            <a:lumOff val="80000"/>
          </a:schemeClr>
        </a:solidFill>
      </dgm:spPr>
      <dgm:t>
        <a:bodyPr/>
        <a:lstStyle/>
        <a:p>
          <a:pPr rtl="0"/>
          <a:r>
            <a:rPr lang="en-US" dirty="0"/>
            <a:t>Does it result in an expense during ordinary activities?</a:t>
          </a:r>
        </a:p>
      </dgm:t>
    </dgm:pt>
    <dgm:pt modelId="{1B6536CF-7B4E-46B2-9AC6-9C99C6F6679D}" type="parTrans" cxnId="{7BF61DBD-4206-4F7D-8783-4A229FCC8F35}">
      <dgm:prSet/>
      <dgm:spPr/>
      <dgm:t>
        <a:bodyPr/>
        <a:lstStyle/>
        <a:p>
          <a:endParaRPr lang="en-US"/>
        </a:p>
      </dgm:t>
    </dgm:pt>
    <dgm:pt modelId="{6BF22B27-A438-4AD7-AA3F-ECAB78AF69BC}" type="sibTrans" cxnId="{7BF61DBD-4206-4F7D-8783-4A229FCC8F35}">
      <dgm:prSet/>
      <dgm:spPr/>
      <dgm:t>
        <a:bodyPr/>
        <a:lstStyle/>
        <a:p>
          <a:endParaRPr lang="en-US"/>
        </a:p>
      </dgm:t>
    </dgm:pt>
    <dgm:pt modelId="{A738731F-5FF2-4BD2-9330-C73B106E4D05}">
      <dgm:prSet/>
      <dgm:spPr>
        <a:solidFill>
          <a:schemeClr val="accent3">
            <a:lumMod val="20000"/>
            <a:lumOff val="80000"/>
          </a:schemeClr>
        </a:solidFill>
      </dgm:spPr>
      <dgm:t>
        <a:bodyPr/>
        <a:lstStyle/>
        <a:p>
          <a:pPr rtl="0"/>
          <a:r>
            <a:rPr lang="en-US" dirty="0"/>
            <a:t>Does it result in a loss from peripheral or incidental activities?</a:t>
          </a:r>
        </a:p>
      </dgm:t>
    </dgm:pt>
    <dgm:pt modelId="{B99928F8-D040-4B00-B674-6DE1BB77E9D7}" type="parTrans" cxnId="{3D7DF72F-8300-449E-9381-4E4E92981ED4}">
      <dgm:prSet/>
      <dgm:spPr/>
      <dgm:t>
        <a:bodyPr/>
        <a:lstStyle/>
        <a:p>
          <a:endParaRPr lang="en-US"/>
        </a:p>
      </dgm:t>
    </dgm:pt>
    <dgm:pt modelId="{F37240DA-FE6E-48FF-A8DB-05CF850E7020}" type="sibTrans" cxnId="{3D7DF72F-8300-449E-9381-4E4E92981ED4}">
      <dgm:prSet/>
      <dgm:spPr/>
      <dgm:t>
        <a:bodyPr/>
        <a:lstStyle/>
        <a:p>
          <a:endParaRPr lang="en-US"/>
        </a:p>
      </dgm:t>
    </dgm:pt>
    <dgm:pt modelId="{A38F82C3-88FB-45C3-8A21-8F8CA25CECCD}" type="pres">
      <dgm:prSet presAssocID="{718756DA-2404-4ADA-9384-F3B58A9EDF3B}" presName="Name0" presStyleCnt="0">
        <dgm:presLayoutVars>
          <dgm:dir/>
        </dgm:presLayoutVars>
      </dgm:prSet>
      <dgm:spPr/>
    </dgm:pt>
    <dgm:pt modelId="{2345230A-2928-4176-84D3-EC032BE4A896}" type="pres">
      <dgm:prSet presAssocID="{6FD51E51-9A59-4738-9333-739A7144A559}" presName="withChildren" presStyleCnt="0"/>
      <dgm:spPr/>
    </dgm:pt>
    <dgm:pt modelId="{1FB07CCE-94CA-42DA-A10A-C21323217D1C}" type="pres">
      <dgm:prSet presAssocID="{6FD51E51-9A59-4738-9333-739A7144A559}" presName="bigCircle" presStyleLbl="vennNode1" presStyleIdx="0" presStyleCnt="3" custLinFactNeighborX="1467" custLinFactNeighborY="862"/>
      <dgm:spPr/>
    </dgm:pt>
    <dgm:pt modelId="{05C97FEB-BBB5-49EA-B4D9-954D58490CE5}" type="pres">
      <dgm:prSet presAssocID="{6FD51E51-9A59-4738-9333-739A7144A559}" presName="medCircle" presStyleLbl="vennNode1" presStyleIdx="1" presStyleCnt="3"/>
      <dgm:spPr/>
    </dgm:pt>
    <dgm:pt modelId="{EF92C3FB-3BC3-46D6-BD57-B77BDD7806A2}" type="pres">
      <dgm:prSet presAssocID="{6FD51E51-9A59-4738-9333-739A7144A559}" presName="txLvl1" presStyleLbl="revTx" presStyleIdx="0" presStyleCnt="3" custLinFactNeighborX="974" custLinFactNeighborY="-2248"/>
      <dgm:spPr/>
    </dgm:pt>
    <dgm:pt modelId="{E23B3A53-BF10-4BE6-BF73-AFAF7936EDD5}" type="pres">
      <dgm:prSet presAssocID="{6FD51E51-9A59-4738-9333-739A7144A559}" presName="lin" presStyleCnt="0"/>
      <dgm:spPr/>
    </dgm:pt>
    <dgm:pt modelId="{BE244655-D9CA-4A62-B7D1-1EAE37C34A7C}" type="pres">
      <dgm:prSet presAssocID="{C14ECD8B-2FBC-41D4-AF6B-8BBD3B7D8F6A}" presName="txLvl2" presStyleLbl="revTx" presStyleIdx="1" presStyleCnt="3" custScaleX="82818" custLinFactY="18852" custLinFactNeighborX="-3047" custLinFactNeighborY="100000"/>
      <dgm:spPr>
        <a:prstGeom prst="wedgeEllipseCallout">
          <a:avLst/>
        </a:prstGeom>
      </dgm:spPr>
    </dgm:pt>
    <dgm:pt modelId="{B3C0FC85-4D9B-4E4D-BA60-41AE8CC7974D}" type="pres">
      <dgm:prSet presAssocID="{6BF22B27-A438-4AD7-AA3F-ECAB78AF69BC}" presName="smCircle" presStyleLbl="vennNode1" presStyleIdx="2" presStyleCnt="3"/>
      <dgm:spPr/>
    </dgm:pt>
    <dgm:pt modelId="{10D9CEFC-C8C1-4DA9-9CED-3452C6CE4367}" type="pres">
      <dgm:prSet presAssocID="{A738731F-5FF2-4BD2-9330-C73B106E4D05}" presName="txLvl2" presStyleLbl="revTx" presStyleIdx="2" presStyleCnt="3" custScaleX="85865" custLinFactY="49587" custLinFactNeighborX="-4570" custLinFactNeighborY="100000"/>
      <dgm:spPr>
        <a:prstGeom prst="wedgeEllipseCallout">
          <a:avLst/>
        </a:prstGeom>
      </dgm:spPr>
    </dgm:pt>
  </dgm:ptLst>
  <dgm:cxnLst>
    <dgm:cxn modelId="{F7E73D1A-62A6-4046-87E9-8F2308C53BCD}" srcId="{718756DA-2404-4ADA-9384-F3B58A9EDF3B}" destId="{6FD51E51-9A59-4738-9333-739A7144A559}" srcOrd="0" destOrd="0" parTransId="{0DFD3257-2872-46C4-83D4-0377DA5C5EF1}" sibTransId="{74D885DB-6171-4F0D-AB85-69573A899F62}"/>
    <dgm:cxn modelId="{3D7DF72F-8300-449E-9381-4E4E92981ED4}" srcId="{6FD51E51-9A59-4738-9333-739A7144A559}" destId="{A738731F-5FF2-4BD2-9330-C73B106E4D05}" srcOrd="1" destOrd="0" parTransId="{B99928F8-D040-4B00-B674-6DE1BB77E9D7}" sibTransId="{F37240DA-FE6E-48FF-A8DB-05CF850E7020}"/>
    <dgm:cxn modelId="{664C6FAA-026B-4C3C-8897-087F89C0944C}" type="presOf" srcId="{718756DA-2404-4ADA-9384-F3B58A9EDF3B}" destId="{A38F82C3-88FB-45C3-8A21-8F8CA25CECCD}" srcOrd="0" destOrd="0" presId="urn:microsoft.com/office/officeart/2008/layout/VerticalCircleList"/>
    <dgm:cxn modelId="{4974B5B9-6841-4A48-9586-F3241E795095}" type="presOf" srcId="{C14ECD8B-2FBC-41D4-AF6B-8BBD3B7D8F6A}" destId="{BE244655-D9CA-4A62-B7D1-1EAE37C34A7C}" srcOrd="0" destOrd="0" presId="urn:microsoft.com/office/officeart/2008/layout/VerticalCircleList"/>
    <dgm:cxn modelId="{7BF61DBD-4206-4F7D-8783-4A229FCC8F35}" srcId="{6FD51E51-9A59-4738-9333-739A7144A559}" destId="{C14ECD8B-2FBC-41D4-AF6B-8BBD3B7D8F6A}" srcOrd="0" destOrd="0" parTransId="{1B6536CF-7B4E-46B2-9AC6-9C99C6F6679D}" sibTransId="{6BF22B27-A438-4AD7-AA3F-ECAB78AF69BC}"/>
    <dgm:cxn modelId="{CD370FF5-598D-4D1B-B059-DD5F5A78CDC3}" type="presOf" srcId="{6FD51E51-9A59-4738-9333-739A7144A559}" destId="{EF92C3FB-3BC3-46D6-BD57-B77BDD7806A2}" srcOrd="0" destOrd="0" presId="urn:microsoft.com/office/officeart/2008/layout/VerticalCircleList"/>
    <dgm:cxn modelId="{C7B3B7F7-7EC8-4277-9EEC-2BA92662EB58}" type="presOf" srcId="{A738731F-5FF2-4BD2-9330-C73B106E4D05}" destId="{10D9CEFC-C8C1-4DA9-9CED-3452C6CE4367}" srcOrd="0" destOrd="0" presId="urn:microsoft.com/office/officeart/2008/layout/VerticalCircleList"/>
    <dgm:cxn modelId="{AEA86D8B-66D8-4201-BED8-8321B65D6095}" type="presParOf" srcId="{A38F82C3-88FB-45C3-8A21-8F8CA25CECCD}" destId="{2345230A-2928-4176-84D3-EC032BE4A896}" srcOrd="0" destOrd="0" presId="urn:microsoft.com/office/officeart/2008/layout/VerticalCircleList"/>
    <dgm:cxn modelId="{9087EF0D-72FA-4E12-96E5-03164F6A32A0}" type="presParOf" srcId="{2345230A-2928-4176-84D3-EC032BE4A896}" destId="{1FB07CCE-94CA-42DA-A10A-C21323217D1C}" srcOrd="0" destOrd="0" presId="urn:microsoft.com/office/officeart/2008/layout/VerticalCircleList"/>
    <dgm:cxn modelId="{201A9C4E-24C9-4C47-8FE6-A67282A603BF}" type="presParOf" srcId="{2345230A-2928-4176-84D3-EC032BE4A896}" destId="{05C97FEB-BBB5-49EA-B4D9-954D58490CE5}" srcOrd="1" destOrd="0" presId="urn:microsoft.com/office/officeart/2008/layout/VerticalCircleList"/>
    <dgm:cxn modelId="{A21E4BB7-16A7-4844-9958-E198488EEC56}" type="presParOf" srcId="{2345230A-2928-4176-84D3-EC032BE4A896}" destId="{EF92C3FB-3BC3-46D6-BD57-B77BDD7806A2}" srcOrd="2" destOrd="0" presId="urn:microsoft.com/office/officeart/2008/layout/VerticalCircleList"/>
    <dgm:cxn modelId="{8044B62F-92F9-4F5A-96DB-915F754E5EAB}" type="presParOf" srcId="{2345230A-2928-4176-84D3-EC032BE4A896}" destId="{E23B3A53-BF10-4BE6-BF73-AFAF7936EDD5}" srcOrd="3" destOrd="0" presId="urn:microsoft.com/office/officeart/2008/layout/VerticalCircleList"/>
    <dgm:cxn modelId="{B4778C43-4806-4E17-A457-59CFFF799923}" type="presParOf" srcId="{E23B3A53-BF10-4BE6-BF73-AFAF7936EDD5}" destId="{BE244655-D9CA-4A62-B7D1-1EAE37C34A7C}" srcOrd="0" destOrd="0" presId="urn:microsoft.com/office/officeart/2008/layout/VerticalCircleList"/>
    <dgm:cxn modelId="{8513C255-3863-43F9-9715-F7320396F8D4}" type="presParOf" srcId="{E23B3A53-BF10-4BE6-BF73-AFAF7936EDD5}" destId="{B3C0FC85-4D9B-4E4D-BA60-41AE8CC7974D}" srcOrd="1" destOrd="0" presId="urn:microsoft.com/office/officeart/2008/layout/VerticalCircleList"/>
    <dgm:cxn modelId="{EF8FAA11-49D6-4398-9AFF-F1403A09EE42}" type="presParOf" srcId="{E23B3A53-BF10-4BE6-BF73-AFAF7936EDD5}" destId="{10D9CEFC-C8C1-4DA9-9CED-3452C6CE4367}"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561D843-B35D-4BE7-8FB7-CD32E24341E1}" type="doc">
      <dgm:prSet loTypeId="urn:microsoft.com/office/officeart/2005/8/layout/hList1" loCatId="list" qsTypeId="urn:microsoft.com/office/officeart/2005/8/quickstyle/simple2" qsCatId="simple" csTypeId="urn:microsoft.com/office/officeart/2005/8/colors/accent1_1" csCatId="accent1"/>
      <dgm:spPr/>
      <dgm:t>
        <a:bodyPr/>
        <a:lstStyle/>
        <a:p>
          <a:endParaRPr lang="en-GB"/>
        </a:p>
      </dgm:t>
    </dgm:pt>
    <dgm:pt modelId="{6D209C61-EDCE-46CE-A241-B0495E7E2577}">
      <dgm:prSet/>
      <dgm:spPr/>
      <dgm:t>
        <a:bodyPr/>
        <a:lstStyle/>
        <a:p>
          <a:r>
            <a:rPr lang="en-US" b="1"/>
            <a:t>Case Background</a:t>
          </a:r>
          <a:endParaRPr lang="en-US"/>
        </a:p>
      </dgm:t>
    </dgm:pt>
    <dgm:pt modelId="{F69678DB-8103-4CF0-9EFB-15D797AFED5D}" type="parTrans" cxnId="{3FE5E579-817B-46BE-B52A-37D72E8DDE77}">
      <dgm:prSet/>
      <dgm:spPr/>
      <dgm:t>
        <a:bodyPr/>
        <a:lstStyle/>
        <a:p>
          <a:endParaRPr lang="en-GB"/>
        </a:p>
      </dgm:t>
    </dgm:pt>
    <dgm:pt modelId="{F6FA0E6E-5A87-4B6E-9DBB-43CD2D259C4E}" type="sibTrans" cxnId="{3FE5E579-817B-46BE-B52A-37D72E8DDE77}">
      <dgm:prSet/>
      <dgm:spPr/>
      <dgm:t>
        <a:bodyPr/>
        <a:lstStyle/>
        <a:p>
          <a:endParaRPr lang="en-GB"/>
        </a:p>
      </dgm:t>
    </dgm:pt>
    <dgm:pt modelId="{3E10FC4B-7B62-4294-8419-7C573F916174}">
      <dgm:prSet/>
      <dgm:spPr/>
      <dgm:t>
        <a:bodyPr/>
        <a:lstStyle/>
        <a:p>
          <a:r>
            <a:rPr lang="en-US"/>
            <a:t>“</a:t>
          </a:r>
          <a:r>
            <a:rPr lang="en-US" i="1"/>
            <a:t>Best African Fabrics is a start-up fashion maker of African clothing lines, handbags, and laptop bags. However, African clothing is the main long-term target of the firm. The clothes are for children and adults of both males and females. To do this, Best African Fabrics intends to use current tools of advertisement such as Facebook, Snapchat among others and, periodic exhibitions to reach a bigger market. Our retail shop would serve as the centre of the market for our products. However, Best African Fabrics intends to create innovative ways to existing African clothes and becoming unique by customer preference designs, quality brands, and market strategies. </a:t>
          </a:r>
          <a:endParaRPr lang="en-US"/>
        </a:p>
      </dgm:t>
    </dgm:pt>
    <dgm:pt modelId="{1C77E724-7B1B-4F2E-BEE1-3BA4EEFFF289}" type="parTrans" cxnId="{D89AE944-594C-4569-A238-96319A187DB0}">
      <dgm:prSet/>
      <dgm:spPr/>
      <dgm:t>
        <a:bodyPr/>
        <a:lstStyle/>
        <a:p>
          <a:endParaRPr lang="en-GB"/>
        </a:p>
      </dgm:t>
    </dgm:pt>
    <dgm:pt modelId="{2AFDF3CD-453F-493A-8C62-91E791E43F2B}" type="sibTrans" cxnId="{D89AE944-594C-4569-A238-96319A187DB0}">
      <dgm:prSet/>
      <dgm:spPr/>
      <dgm:t>
        <a:bodyPr/>
        <a:lstStyle/>
        <a:p>
          <a:endParaRPr lang="en-GB"/>
        </a:p>
      </dgm:t>
    </dgm:pt>
    <dgm:pt modelId="{3363E902-1C67-43A4-B31F-157BE8CE24AC}">
      <dgm:prSet/>
      <dgm:spPr/>
      <dgm:t>
        <a:bodyPr/>
        <a:lstStyle/>
        <a:p>
          <a:r>
            <a:rPr lang="en-US" i="1"/>
            <a:t>Best African Fabrics [will be] well known for producing African clothing with quality yarns that can stand the test of time. [And that would make] our clothing line elegant and multipurpose.</a:t>
          </a:r>
          <a:r>
            <a:rPr lang="en-US"/>
            <a:t>”</a:t>
          </a:r>
          <a:r>
            <a:rPr lang="en-US" b="1"/>
            <a:t> </a:t>
          </a:r>
          <a:endParaRPr lang="en-US"/>
        </a:p>
      </dgm:t>
    </dgm:pt>
    <dgm:pt modelId="{94271AD2-94F5-4EBD-9A63-E85E630F963D}" type="parTrans" cxnId="{B5BFBE84-CBE2-4743-8EF7-81948A15B871}">
      <dgm:prSet/>
      <dgm:spPr/>
      <dgm:t>
        <a:bodyPr/>
        <a:lstStyle/>
        <a:p>
          <a:endParaRPr lang="en-GB"/>
        </a:p>
      </dgm:t>
    </dgm:pt>
    <dgm:pt modelId="{86A99777-9698-487B-8D6A-312A38A3069B}" type="sibTrans" cxnId="{B5BFBE84-CBE2-4743-8EF7-81948A15B871}">
      <dgm:prSet/>
      <dgm:spPr/>
      <dgm:t>
        <a:bodyPr/>
        <a:lstStyle/>
        <a:p>
          <a:endParaRPr lang="en-GB"/>
        </a:p>
      </dgm:t>
    </dgm:pt>
    <dgm:pt modelId="{4A4BDDFE-E753-4629-AF64-2AFC2AEB3380}" type="pres">
      <dgm:prSet presAssocID="{3561D843-B35D-4BE7-8FB7-CD32E24341E1}" presName="Name0" presStyleCnt="0">
        <dgm:presLayoutVars>
          <dgm:dir/>
          <dgm:animLvl val="lvl"/>
          <dgm:resizeHandles val="exact"/>
        </dgm:presLayoutVars>
      </dgm:prSet>
      <dgm:spPr/>
    </dgm:pt>
    <dgm:pt modelId="{B2E8640D-BFB9-4687-A384-DA5DD3A43865}" type="pres">
      <dgm:prSet presAssocID="{6D209C61-EDCE-46CE-A241-B0495E7E2577}" presName="composite" presStyleCnt="0"/>
      <dgm:spPr/>
    </dgm:pt>
    <dgm:pt modelId="{927F24CC-BB62-4BE5-9E99-B4B22EF72FC4}" type="pres">
      <dgm:prSet presAssocID="{6D209C61-EDCE-46CE-A241-B0495E7E2577}" presName="parTx" presStyleLbl="alignNode1" presStyleIdx="0" presStyleCnt="1">
        <dgm:presLayoutVars>
          <dgm:chMax val="0"/>
          <dgm:chPref val="0"/>
          <dgm:bulletEnabled val="1"/>
        </dgm:presLayoutVars>
      </dgm:prSet>
      <dgm:spPr/>
    </dgm:pt>
    <dgm:pt modelId="{74503757-F06F-4192-9944-BC85B1C0C95E}" type="pres">
      <dgm:prSet presAssocID="{6D209C61-EDCE-46CE-A241-B0495E7E2577}" presName="desTx" presStyleLbl="alignAccFollowNode1" presStyleIdx="0" presStyleCnt="1">
        <dgm:presLayoutVars>
          <dgm:bulletEnabled val="1"/>
        </dgm:presLayoutVars>
      </dgm:prSet>
      <dgm:spPr/>
    </dgm:pt>
  </dgm:ptLst>
  <dgm:cxnLst>
    <dgm:cxn modelId="{26E33424-2F4C-4F2E-AFF4-DC3DF2106E69}" type="presOf" srcId="{3363E902-1C67-43A4-B31F-157BE8CE24AC}" destId="{74503757-F06F-4192-9944-BC85B1C0C95E}" srcOrd="0" destOrd="1" presId="urn:microsoft.com/office/officeart/2005/8/layout/hList1"/>
    <dgm:cxn modelId="{D89AE944-594C-4569-A238-96319A187DB0}" srcId="{6D209C61-EDCE-46CE-A241-B0495E7E2577}" destId="{3E10FC4B-7B62-4294-8419-7C573F916174}" srcOrd="0" destOrd="0" parTransId="{1C77E724-7B1B-4F2E-BEE1-3BA4EEFFF289}" sibTransId="{2AFDF3CD-453F-493A-8C62-91E791E43F2B}"/>
    <dgm:cxn modelId="{3FE5E579-817B-46BE-B52A-37D72E8DDE77}" srcId="{3561D843-B35D-4BE7-8FB7-CD32E24341E1}" destId="{6D209C61-EDCE-46CE-A241-B0495E7E2577}" srcOrd="0" destOrd="0" parTransId="{F69678DB-8103-4CF0-9EFB-15D797AFED5D}" sibTransId="{F6FA0E6E-5A87-4B6E-9DBB-43CD2D259C4E}"/>
    <dgm:cxn modelId="{B5BFBE84-CBE2-4743-8EF7-81948A15B871}" srcId="{6D209C61-EDCE-46CE-A241-B0495E7E2577}" destId="{3363E902-1C67-43A4-B31F-157BE8CE24AC}" srcOrd="1" destOrd="0" parTransId="{94271AD2-94F5-4EBD-9A63-E85E630F963D}" sibTransId="{86A99777-9698-487B-8D6A-312A38A3069B}"/>
    <dgm:cxn modelId="{230A22C1-BF5E-4FDA-9BD2-65A3FF8747B0}" type="presOf" srcId="{3561D843-B35D-4BE7-8FB7-CD32E24341E1}" destId="{4A4BDDFE-E753-4629-AF64-2AFC2AEB3380}" srcOrd="0" destOrd="0" presId="urn:microsoft.com/office/officeart/2005/8/layout/hList1"/>
    <dgm:cxn modelId="{DBB20BD8-C65B-4DC9-AC5B-81DAA561A6B5}" type="presOf" srcId="{3E10FC4B-7B62-4294-8419-7C573F916174}" destId="{74503757-F06F-4192-9944-BC85B1C0C95E}" srcOrd="0" destOrd="0" presId="urn:microsoft.com/office/officeart/2005/8/layout/hList1"/>
    <dgm:cxn modelId="{44FCDDF6-FA78-4B98-8C53-B3E215B66438}" type="presOf" srcId="{6D209C61-EDCE-46CE-A241-B0495E7E2577}" destId="{927F24CC-BB62-4BE5-9E99-B4B22EF72FC4}" srcOrd="0" destOrd="0" presId="urn:microsoft.com/office/officeart/2005/8/layout/hList1"/>
    <dgm:cxn modelId="{8D2CA463-1549-4A30-BEFE-80911DD2E162}" type="presParOf" srcId="{4A4BDDFE-E753-4629-AF64-2AFC2AEB3380}" destId="{B2E8640D-BFB9-4687-A384-DA5DD3A43865}" srcOrd="0" destOrd="0" presId="urn:microsoft.com/office/officeart/2005/8/layout/hList1"/>
    <dgm:cxn modelId="{237937B9-AAAF-40F9-90E0-6AFB505EC6BC}" type="presParOf" srcId="{B2E8640D-BFB9-4687-A384-DA5DD3A43865}" destId="{927F24CC-BB62-4BE5-9E99-B4B22EF72FC4}" srcOrd="0" destOrd="0" presId="urn:microsoft.com/office/officeart/2005/8/layout/hList1"/>
    <dgm:cxn modelId="{363EC008-A89A-434E-9268-862902562AD2}" type="presParOf" srcId="{B2E8640D-BFB9-4687-A384-DA5DD3A43865}" destId="{74503757-F06F-4192-9944-BC85B1C0C95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33DF8B-6A46-4F7F-83ED-3282E13C8B85}" type="doc">
      <dgm:prSet loTypeId="urn:microsoft.com/office/officeart/2016/7/layout/VerticalHollowActionList" loCatId="List" qsTypeId="urn:microsoft.com/office/officeart/2005/8/quickstyle/simple1" qsCatId="simple" csTypeId="urn:microsoft.com/office/officeart/2005/8/colors/accent0_3" csCatId="mainScheme" phldr="1"/>
      <dgm:spPr/>
      <dgm:t>
        <a:bodyPr/>
        <a:lstStyle/>
        <a:p>
          <a:endParaRPr lang="en-US"/>
        </a:p>
      </dgm:t>
    </dgm:pt>
    <dgm:pt modelId="{17611DFA-B3BE-4614-9536-0F0D1B66E657}">
      <dgm:prSet custT="1"/>
      <dgm:spPr/>
      <dgm:t>
        <a:bodyPr/>
        <a:lstStyle/>
        <a:p>
          <a:r>
            <a:rPr lang="en-GB" sz="2400" dirty="0"/>
            <a:t>Explain</a:t>
          </a:r>
        </a:p>
      </dgm:t>
    </dgm:pt>
    <dgm:pt modelId="{4E1FF52F-44AA-4735-99DE-569C803CEDD8}" type="parTrans" cxnId="{DCE7B8EF-23ED-44DC-981B-D920137807B2}">
      <dgm:prSet/>
      <dgm:spPr/>
      <dgm:t>
        <a:bodyPr/>
        <a:lstStyle/>
        <a:p>
          <a:endParaRPr lang="en-GB" sz="2400"/>
        </a:p>
      </dgm:t>
    </dgm:pt>
    <dgm:pt modelId="{E09B5A21-84B8-421C-B69C-DAD78D775F6E}" type="sibTrans" cxnId="{DCE7B8EF-23ED-44DC-981B-D920137807B2}">
      <dgm:prSet/>
      <dgm:spPr/>
      <dgm:t>
        <a:bodyPr/>
        <a:lstStyle/>
        <a:p>
          <a:endParaRPr lang="en-GB" sz="2400"/>
        </a:p>
      </dgm:t>
    </dgm:pt>
    <dgm:pt modelId="{D88DC18A-5FAF-4AA3-AE7F-559674A1E1AD}">
      <dgm:prSet custT="1"/>
      <dgm:spPr/>
      <dgm:t>
        <a:bodyPr/>
        <a:lstStyle/>
        <a:p>
          <a:r>
            <a:rPr lang="en-GB" sz="2400" dirty="0"/>
            <a:t>Explain</a:t>
          </a:r>
          <a:endParaRPr lang="en-US" sz="2400" dirty="0"/>
        </a:p>
      </dgm:t>
    </dgm:pt>
    <dgm:pt modelId="{DD2D657B-22B3-43DD-B0BC-EADD1CCCD0EA}" type="parTrans" cxnId="{970CCCDC-1BA3-46FC-BFDA-29401CEC0ADF}">
      <dgm:prSet/>
      <dgm:spPr/>
      <dgm:t>
        <a:bodyPr/>
        <a:lstStyle/>
        <a:p>
          <a:endParaRPr lang="en-GB" sz="2400"/>
        </a:p>
      </dgm:t>
    </dgm:pt>
    <dgm:pt modelId="{5230D5B2-AA3D-4313-A61D-778C1B4438DA}" type="sibTrans" cxnId="{970CCCDC-1BA3-46FC-BFDA-29401CEC0ADF}">
      <dgm:prSet/>
      <dgm:spPr/>
      <dgm:t>
        <a:bodyPr/>
        <a:lstStyle/>
        <a:p>
          <a:endParaRPr lang="en-GB" sz="2400"/>
        </a:p>
      </dgm:t>
    </dgm:pt>
    <dgm:pt modelId="{5A3FA0E4-ED35-496F-97D9-ED81C9DEBD7F}">
      <dgm:prSet custT="1"/>
      <dgm:spPr/>
      <dgm:t>
        <a:bodyPr/>
        <a:lstStyle/>
        <a:p>
          <a:r>
            <a:rPr lang="en-GB" sz="2400" dirty="0"/>
            <a:t>Identify</a:t>
          </a:r>
          <a:endParaRPr lang="en-US" sz="2400" dirty="0"/>
        </a:p>
      </dgm:t>
    </dgm:pt>
    <dgm:pt modelId="{DAA3D5A6-7E0C-48CD-A7EC-403ED748A646}" type="parTrans" cxnId="{B2949435-8495-4BA7-9491-4F39512D0142}">
      <dgm:prSet/>
      <dgm:spPr/>
      <dgm:t>
        <a:bodyPr/>
        <a:lstStyle/>
        <a:p>
          <a:endParaRPr lang="en-GB" sz="2400"/>
        </a:p>
      </dgm:t>
    </dgm:pt>
    <dgm:pt modelId="{4F8ED5A6-5E47-4565-8D83-810E3867E07A}" type="sibTrans" cxnId="{B2949435-8495-4BA7-9491-4F39512D0142}">
      <dgm:prSet/>
      <dgm:spPr/>
      <dgm:t>
        <a:bodyPr/>
        <a:lstStyle/>
        <a:p>
          <a:endParaRPr lang="en-GB" sz="2400"/>
        </a:p>
      </dgm:t>
    </dgm:pt>
    <dgm:pt modelId="{C0A75C3B-D769-4692-A01A-0BA5C60C14A3}">
      <dgm:prSet custT="1"/>
      <dgm:spPr/>
      <dgm:t>
        <a:bodyPr/>
        <a:lstStyle/>
        <a:p>
          <a:r>
            <a:rPr lang="en-GB" sz="2400" dirty="0"/>
            <a:t>Identify</a:t>
          </a:r>
        </a:p>
      </dgm:t>
    </dgm:pt>
    <dgm:pt modelId="{55C75565-0CDC-4A67-8FB5-4517E55F78CA}" type="parTrans" cxnId="{3D32C340-02DD-41DA-A1BD-42A793B12D51}">
      <dgm:prSet/>
      <dgm:spPr/>
      <dgm:t>
        <a:bodyPr/>
        <a:lstStyle/>
        <a:p>
          <a:endParaRPr lang="en-GB" sz="2400"/>
        </a:p>
      </dgm:t>
    </dgm:pt>
    <dgm:pt modelId="{1CF0BB42-8EDF-4997-9B1A-71CB2C60E339}" type="sibTrans" cxnId="{3D32C340-02DD-41DA-A1BD-42A793B12D51}">
      <dgm:prSet/>
      <dgm:spPr/>
      <dgm:t>
        <a:bodyPr/>
        <a:lstStyle/>
        <a:p>
          <a:endParaRPr lang="en-GB" sz="2400"/>
        </a:p>
      </dgm:t>
    </dgm:pt>
    <dgm:pt modelId="{ADACF3EE-22CC-485F-B0B1-B498A2D24844}">
      <dgm:prSet custT="1"/>
      <dgm:spPr/>
      <dgm:t>
        <a:bodyPr/>
        <a:lstStyle/>
        <a:p>
          <a:r>
            <a:rPr lang="en-GB" sz="2400" dirty="0"/>
            <a:t>Explain the difference between general-purpose and special-purpose financial statements.</a:t>
          </a:r>
        </a:p>
      </dgm:t>
    </dgm:pt>
    <dgm:pt modelId="{D99A785A-225F-42F1-B0AF-B67A2FF144BC}" type="parTrans" cxnId="{468CD8AD-E213-4AE1-A790-E49C8B481CF3}">
      <dgm:prSet/>
      <dgm:spPr/>
      <dgm:t>
        <a:bodyPr/>
        <a:lstStyle/>
        <a:p>
          <a:endParaRPr lang="en-GB" sz="2400"/>
        </a:p>
      </dgm:t>
    </dgm:pt>
    <dgm:pt modelId="{DAB0CE3A-D4A7-4AC4-BD31-D75F8F4F6781}" type="sibTrans" cxnId="{468CD8AD-E213-4AE1-A790-E49C8B481CF3}">
      <dgm:prSet/>
      <dgm:spPr/>
      <dgm:t>
        <a:bodyPr/>
        <a:lstStyle/>
        <a:p>
          <a:endParaRPr lang="en-GB" sz="2400"/>
        </a:p>
      </dgm:t>
    </dgm:pt>
    <dgm:pt modelId="{9B461443-9D68-42C6-9F54-1F7AC4AF3902}">
      <dgm:prSet custT="1"/>
      <dgm:spPr/>
      <dgm:t>
        <a:bodyPr/>
        <a:lstStyle/>
        <a:p>
          <a:r>
            <a:rPr lang="en-GB" sz="2400" dirty="0"/>
            <a:t>Explain the objectives of general-purpose financial statements.</a:t>
          </a:r>
          <a:endParaRPr lang="en-US" sz="2400" dirty="0"/>
        </a:p>
      </dgm:t>
    </dgm:pt>
    <dgm:pt modelId="{D47A8C98-6041-4565-A44E-58D47B8449E4}" type="parTrans" cxnId="{FEBEFA6C-05EB-4809-B413-EA9D65140667}">
      <dgm:prSet/>
      <dgm:spPr/>
      <dgm:t>
        <a:bodyPr/>
        <a:lstStyle/>
        <a:p>
          <a:endParaRPr lang="en-GB" sz="2400"/>
        </a:p>
      </dgm:t>
    </dgm:pt>
    <dgm:pt modelId="{70385481-D1D5-46BC-886F-F372D3F9C562}" type="sibTrans" cxnId="{FEBEFA6C-05EB-4809-B413-EA9D65140667}">
      <dgm:prSet/>
      <dgm:spPr/>
      <dgm:t>
        <a:bodyPr/>
        <a:lstStyle/>
        <a:p>
          <a:endParaRPr lang="en-GB" sz="2400"/>
        </a:p>
      </dgm:t>
    </dgm:pt>
    <dgm:pt modelId="{65370C90-BC10-446A-90D6-78B3A9CEC7FC}">
      <dgm:prSet custT="1"/>
      <dgm:spPr/>
      <dgm:t>
        <a:bodyPr/>
        <a:lstStyle/>
        <a:p>
          <a:r>
            <a:rPr lang="en-GB" sz="2400"/>
            <a:t>Identify </a:t>
          </a:r>
          <a:r>
            <a:rPr lang="en-GB" sz="2400" dirty="0"/>
            <a:t>the elements of each of the components of financial statements.</a:t>
          </a:r>
          <a:endParaRPr lang="en-US" sz="2400" dirty="0"/>
        </a:p>
      </dgm:t>
    </dgm:pt>
    <dgm:pt modelId="{2470ECDA-B778-4C38-8D76-8693302E7CEC}" type="parTrans" cxnId="{859B754F-E1D8-4EEF-B0EE-7315A97BE201}">
      <dgm:prSet/>
      <dgm:spPr/>
      <dgm:t>
        <a:bodyPr/>
        <a:lstStyle/>
        <a:p>
          <a:endParaRPr lang="en-GB" sz="2400"/>
        </a:p>
      </dgm:t>
    </dgm:pt>
    <dgm:pt modelId="{5597F8FA-8A57-4AA5-9315-DD7C979A543A}" type="sibTrans" cxnId="{859B754F-E1D8-4EEF-B0EE-7315A97BE201}">
      <dgm:prSet/>
      <dgm:spPr/>
      <dgm:t>
        <a:bodyPr/>
        <a:lstStyle/>
        <a:p>
          <a:endParaRPr lang="en-GB" sz="2400"/>
        </a:p>
      </dgm:t>
    </dgm:pt>
    <dgm:pt modelId="{0C4711B0-0CAB-4614-98EB-AB4618B324AD}">
      <dgm:prSet custT="1"/>
      <dgm:spPr/>
      <dgm:t>
        <a:bodyPr/>
        <a:lstStyle/>
        <a:p>
          <a:r>
            <a:rPr lang="en-GB" sz="2400" dirty="0"/>
            <a:t>Identify the information needs of the various users of financial statement.</a:t>
          </a:r>
        </a:p>
      </dgm:t>
    </dgm:pt>
    <dgm:pt modelId="{074440A6-1B5D-49A6-9005-C14AC7A66775}" type="parTrans" cxnId="{BC0C529D-5BC3-401D-A082-365FE43CD307}">
      <dgm:prSet/>
      <dgm:spPr/>
      <dgm:t>
        <a:bodyPr/>
        <a:lstStyle/>
        <a:p>
          <a:endParaRPr lang="en-GB" sz="2400"/>
        </a:p>
      </dgm:t>
    </dgm:pt>
    <dgm:pt modelId="{3BEBDDE9-72F3-44CD-A9E9-A98063F12BFB}" type="sibTrans" cxnId="{BC0C529D-5BC3-401D-A082-365FE43CD307}">
      <dgm:prSet/>
      <dgm:spPr/>
      <dgm:t>
        <a:bodyPr/>
        <a:lstStyle/>
        <a:p>
          <a:endParaRPr lang="en-GB" sz="2400"/>
        </a:p>
      </dgm:t>
    </dgm:pt>
    <dgm:pt modelId="{A9598DBF-DAE0-4622-9ACE-863F39DBDD09}">
      <dgm:prSet custT="1"/>
      <dgm:spPr/>
      <dgm:t>
        <a:bodyPr/>
        <a:lstStyle/>
        <a:p>
          <a:r>
            <a:rPr lang="en-GB" sz="2400" dirty="0"/>
            <a:t>Explain</a:t>
          </a:r>
        </a:p>
      </dgm:t>
    </dgm:pt>
    <dgm:pt modelId="{6731B345-79F3-4FF7-82F7-6BADBBD51BFD}" type="parTrans" cxnId="{0DF6CE5C-B340-4A35-A7D6-9AAF17B57B2F}">
      <dgm:prSet/>
      <dgm:spPr/>
      <dgm:t>
        <a:bodyPr/>
        <a:lstStyle/>
        <a:p>
          <a:endParaRPr lang="en-GB"/>
        </a:p>
      </dgm:t>
    </dgm:pt>
    <dgm:pt modelId="{5A5DE847-3E7D-4ACC-B1D6-BC1E5AFA09A4}" type="sibTrans" cxnId="{0DF6CE5C-B340-4A35-A7D6-9AAF17B57B2F}">
      <dgm:prSet/>
      <dgm:spPr/>
      <dgm:t>
        <a:bodyPr/>
        <a:lstStyle/>
        <a:p>
          <a:endParaRPr lang="en-GB"/>
        </a:p>
      </dgm:t>
    </dgm:pt>
    <dgm:pt modelId="{B1BBFFBF-78BA-4F14-92C1-8936F131FBB9}">
      <dgm:prSet custT="1"/>
      <dgm:spPr/>
      <dgm:t>
        <a:bodyPr/>
        <a:lstStyle/>
        <a:p>
          <a:r>
            <a:rPr lang="en-GB" sz="2400"/>
            <a:t>Explain </a:t>
          </a:r>
          <a:r>
            <a:rPr lang="en-GB" sz="2400" dirty="0"/>
            <a:t>the required qualities of users of financial statements.</a:t>
          </a:r>
        </a:p>
      </dgm:t>
    </dgm:pt>
    <dgm:pt modelId="{1C015FAE-E30D-44A6-8327-7160C22BA603}" type="parTrans" cxnId="{A3AF1591-AC46-4627-B099-48D57AA9AA1E}">
      <dgm:prSet/>
      <dgm:spPr/>
      <dgm:t>
        <a:bodyPr/>
        <a:lstStyle/>
        <a:p>
          <a:endParaRPr lang="en-GB"/>
        </a:p>
      </dgm:t>
    </dgm:pt>
    <dgm:pt modelId="{050470E6-C485-4201-90DB-A73E854A5390}" type="sibTrans" cxnId="{A3AF1591-AC46-4627-B099-48D57AA9AA1E}">
      <dgm:prSet/>
      <dgm:spPr/>
      <dgm:t>
        <a:bodyPr/>
        <a:lstStyle/>
        <a:p>
          <a:endParaRPr lang="en-GB"/>
        </a:p>
      </dgm:t>
    </dgm:pt>
    <dgm:pt modelId="{48E0C6E9-0626-456F-B96F-85C8017DB4A5}" type="pres">
      <dgm:prSet presAssocID="{F933DF8B-6A46-4F7F-83ED-3282E13C8B85}" presName="Name0" presStyleCnt="0">
        <dgm:presLayoutVars>
          <dgm:dir/>
          <dgm:animLvl val="lvl"/>
          <dgm:resizeHandles val="exact"/>
        </dgm:presLayoutVars>
      </dgm:prSet>
      <dgm:spPr/>
    </dgm:pt>
    <dgm:pt modelId="{E9C90744-DB7B-48A1-BC8B-9E4EE6ABC6F3}" type="pres">
      <dgm:prSet presAssocID="{17611DFA-B3BE-4614-9536-0F0D1B66E657}" presName="linNode" presStyleCnt="0"/>
      <dgm:spPr/>
    </dgm:pt>
    <dgm:pt modelId="{F2C63691-BBBB-4575-9947-22539D06F305}" type="pres">
      <dgm:prSet presAssocID="{17611DFA-B3BE-4614-9536-0F0D1B66E657}" presName="parentText" presStyleLbl="solidFgAcc1" presStyleIdx="0" presStyleCnt="5">
        <dgm:presLayoutVars>
          <dgm:chMax val="1"/>
          <dgm:bulletEnabled/>
        </dgm:presLayoutVars>
      </dgm:prSet>
      <dgm:spPr/>
    </dgm:pt>
    <dgm:pt modelId="{33C0A2F9-024B-40DC-9497-1287F4D6FC6C}" type="pres">
      <dgm:prSet presAssocID="{17611DFA-B3BE-4614-9536-0F0D1B66E657}" presName="descendantText" presStyleLbl="alignNode1" presStyleIdx="0" presStyleCnt="5">
        <dgm:presLayoutVars>
          <dgm:bulletEnabled/>
        </dgm:presLayoutVars>
      </dgm:prSet>
      <dgm:spPr/>
    </dgm:pt>
    <dgm:pt modelId="{C331CE64-927E-40CE-BD69-A592024D9073}" type="pres">
      <dgm:prSet presAssocID="{E09B5A21-84B8-421C-B69C-DAD78D775F6E}" presName="sp" presStyleCnt="0"/>
      <dgm:spPr/>
    </dgm:pt>
    <dgm:pt modelId="{3886E2CD-CAC3-4734-A173-BE8986C2FC6B}" type="pres">
      <dgm:prSet presAssocID="{D88DC18A-5FAF-4AA3-AE7F-559674A1E1AD}" presName="linNode" presStyleCnt="0"/>
      <dgm:spPr/>
    </dgm:pt>
    <dgm:pt modelId="{5018944C-D894-473C-9D13-B3EFFEB17018}" type="pres">
      <dgm:prSet presAssocID="{D88DC18A-5FAF-4AA3-AE7F-559674A1E1AD}" presName="parentText" presStyleLbl="solidFgAcc1" presStyleIdx="1" presStyleCnt="5">
        <dgm:presLayoutVars>
          <dgm:chMax val="1"/>
          <dgm:bulletEnabled/>
        </dgm:presLayoutVars>
      </dgm:prSet>
      <dgm:spPr/>
    </dgm:pt>
    <dgm:pt modelId="{61179271-A4CE-4508-8856-FD3812F67A49}" type="pres">
      <dgm:prSet presAssocID="{D88DC18A-5FAF-4AA3-AE7F-559674A1E1AD}" presName="descendantText" presStyleLbl="alignNode1" presStyleIdx="1" presStyleCnt="5">
        <dgm:presLayoutVars>
          <dgm:bulletEnabled/>
        </dgm:presLayoutVars>
      </dgm:prSet>
      <dgm:spPr/>
    </dgm:pt>
    <dgm:pt modelId="{4FE763B1-854C-42D5-939D-DE2F0DD94429}" type="pres">
      <dgm:prSet presAssocID="{5230D5B2-AA3D-4313-A61D-778C1B4438DA}" presName="sp" presStyleCnt="0"/>
      <dgm:spPr/>
    </dgm:pt>
    <dgm:pt modelId="{B1CA6358-9473-40A7-8382-B6CA7D4D7277}" type="pres">
      <dgm:prSet presAssocID="{5A3FA0E4-ED35-496F-97D9-ED81C9DEBD7F}" presName="linNode" presStyleCnt="0"/>
      <dgm:spPr/>
    </dgm:pt>
    <dgm:pt modelId="{DCCA9903-D140-4AB3-A508-9255E6982CB8}" type="pres">
      <dgm:prSet presAssocID="{5A3FA0E4-ED35-496F-97D9-ED81C9DEBD7F}" presName="parentText" presStyleLbl="solidFgAcc1" presStyleIdx="2" presStyleCnt="5">
        <dgm:presLayoutVars>
          <dgm:chMax val="1"/>
          <dgm:bulletEnabled/>
        </dgm:presLayoutVars>
      </dgm:prSet>
      <dgm:spPr/>
    </dgm:pt>
    <dgm:pt modelId="{17A4116D-6B1A-43BF-8BC2-D8A6EF65275F}" type="pres">
      <dgm:prSet presAssocID="{5A3FA0E4-ED35-496F-97D9-ED81C9DEBD7F}" presName="descendantText" presStyleLbl="alignNode1" presStyleIdx="2" presStyleCnt="5">
        <dgm:presLayoutVars>
          <dgm:bulletEnabled/>
        </dgm:presLayoutVars>
      </dgm:prSet>
      <dgm:spPr/>
    </dgm:pt>
    <dgm:pt modelId="{F03ADC96-A04F-46BC-9EAF-DA38F819DFFF}" type="pres">
      <dgm:prSet presAssocID="{4F8ED5A6-5E47-4565-8D83-810E3867E07A}" presName="sp" presStyleCnt="0"/>
      <dgm:spPr/>
    </dgm:pt>
    <dgm:pt modelId="{B61C46E4-B4F6-4702-87CC-6F394D02ED76}" type="pres">
      <dgm:prSet presAssocID="{C0A75C3B-D769-4692-A01A-0BA5C60C14A3}" presName="linNode" presStyleCnt="0"/>
      <dgm:spPr/>
    </dgm:pt>
    <dgm:pt modelId="{1B41754D-DCC8-4402-BF5A-87B315FC9A64}" type="pres">
      <dgm:prSet presAssocID="{C0A75C3B-D769-4692-A01A-0BA5C60C14A3}" presName="parentText" presStyleLbl="solidFgAcc1" presStyleIdx="3" presStyleCnt="5">
        <dgm:presLayoutVars>
          <dgm:chMax val="1"/>
          <dgm:bulletEnabled/>
        </dgm:presLayoutVars>
      </dgm:prSet>
      <dgm:spPr/>
    </dgm:pt>
    <dgm:pt modelId="{05DAA732-67FC-4EB3-9CBF-55A6F564B74C}" type="pres">
      <dgm:prSet presAssocID="{C0A75C3B-D769-4692-A01A-0BA5C60C14A3}" presName="descendantText" presStyleLbl="alignNode1" presStyleIdx="3" presStyleCnt="5">
        <dgm:presLayoutVars>
          <dgm:bulletEnabled/>
        </dgm:presLayoutVars>
      </dgm:prSet>
      <dgm:spPr/>
    </dgm:pt>
    <dgm:pt modelId="{B4A12DC3-0542-4F63-A4E6-3E233F1291A7}" type="pres">
      <dgm:prSet presAssocID="{1CF0BB42-8EDF-4997-9B1A-71CB2C60E339}" presName="sp" presStyleCnt="0"/>
      <dgm:spPr/>
    </dgm:pt>
    <dgm:pt modelId="{5D966097-8DBE-4D24-AD4B-7FC9E9EED781}" type="pres">
      <dgm:prSet presAssocID="{A9598DBF-DAE0-4622-9ACE-863F39DBDD09}" presName="linNode" presStyleCnt="0"/>
      <dgm:spPr/>
    </dgm:pt>
    <dgm:pt modelId="{C4F15657-C706-4D39-B981-E6F93D071CB9}" type="pres">
      <dgm:prSet presAssocID="{A9598DBF-DAE0-4622-9ACE-863F39DBDD09}" presName="parentText" presStyleLbl="solidFgAcc1" presStyleIdx="4" presStyleCnt="5">
        <dgm:presLayoutVars>
          <dgm:chMax val="1"/>
          <dgm:bulletEnabled/>
        </dgm:presLayoutVars>
      </dgm:prSet>
      <dgm:spPr/>
    </dgm:pt>
    <dgm:pt modelId="{CCE51998-BC77-4174-9796-95C1D6CA5BF7}" type="pres">
      <dgm:prSet presAssocID="{A9598DBF-DAE0-4622-9ACE-863F39DBDD09}" presName="descendantText" presStyleLbl="alignNode1" presStyleIdx="4" presStyleCnt="5">
        <dgm:presLayoutVars>
          <dgm:bulletEnabled/>
        </dgm:presLayoutVars>
      </dgm:prSet>
      <dgm:spPr/>
    </dgm:pt>
  </dgm:ptLst>
  <dgm:cxnLst>
    <dgm:cxn modelId="{F394C70D-E5A9-4809-9652-01030BA226F9}" type="presOf" srcId="{5A3FA0E4-ED35-496F-97D9-ED81C9DEBD7F}" destId="{DCCA9903-D140-4AB3-A508-9255E6982CB8}" srcOrd="0" destOrd="0" presId="urn:microsoft.com/office/officeart/2016/7/layout/VerticalHollowActionList"/>
    <dgm:cxn modelId="{38564E19-7019-4224-9787-0B4BD0D4511C}" type="presOf" srcId="{ADACF3EE-22CC-485F-B0B1-B498A2D24844}" destId="{33C0A2F9-024B-40DC-9497-1287F4D6FC6C}" srcOrd="0" destOrd="0" presId="urn:microsoft.com/office/officeart/2016/7/layout/VerticalHollowActionList"/>
    <dgm:cxn modelId="{2084C02B-14E8-4A3A-9CCA-07CBD31EABD5}" type="presOf" srcId="{D88DC18A-5FAF-4AA3-AE7F-559674A1E1AD}" destId="{5018944C-D894-473C-9D13-B3EFFEB17018}" srcOrd="0" destOrd="0" presId="urn:microsoft.com/office/officeart/2016/7/layout/VerticalHollowActionList"/>
    <dgm:cxn modelId="{B2949435-8495-4BA7-9491-4F39512D0142}" srcId="{F933DF8B-6A46-4F7F-83ED-3282E13C8B85}" destId="{5A3FA0E4-ED35-496F-97D9-ED81C9DEBD7F}" srcOrd="2" destOrd="0" parTransId="{DAA3D5A6-7E0C-48CD-A7EC-403ED748A646}" sibTransId="{4F8ED5A6-5E47-4565-8D83-810E3867E07A}"/>
    <dgm:cxn modelId="{92C3263F-769E-4043-8278-047F94F6EAC3}" type="presOf" srcId="{F933DF8B-6A46-4F7F-83ED-3282E13C8B85}" destId="{48E0C6E9-0626-456F-B96F-85C8017DB4A5}" srcOrd="0" destOrd="0" presId="urn:microsoft.com/office/officeart/2016/7/layout/VerticalHollowActionList"/>
    <dgm:cxn modelId="{3D32C340-02DD-41DA-A1BD-42A793B12D51}" srcId="{F933DF8B-6A46-4F7F-83ED-3282E13C8B85}" destId="{C0A75C3B-D769-4692-A01A-0BA5C60C14A3}" srcOrd="3" destOrd="0" parTransId="{55C75565-0CDC-4A67-8FB5-4517E55F78CA}" sibTransId="{1CF0BB42-8EDF-4997-9B1A-71CB2C60E339}"/>
    <dgm:cxn modelId="{B83CF240-D137-43B5-AC83-8D7C0F2F1069}" type="presOf" srcId="{0C4711B0-0CAB-4614-98EB-AB4618B324AD}" destId="{05DAA732-67FC-4EB3-9CBF-55A6F564B74C}" srcOrd="0" destOrd="0" presId="urn:microsoft.com/office/officeart/2016/7/layout/VerticalHollowActionList"/>
    <dgm:cxn modelId="{859B754F-E1D8-4EEF-B0EE-7315A97BE201}" srcId="{5A3FA0E4-ED35-496F-97D9-ED81C9DEBD7F}" destId="{65370C90-BC10-446A-90D6-78B3A9CEC7FC}" srcOrd="0" destOrd="0" parTransId="{2470ECDA-B778-4C38-8D76-8693302E7CEC}" sibTransId="{5597F8FA-8A57-4AA5-9315-DD7C979A543A}"/>
    <dgm:cxn modelId="{0DF6CE5C-B340-4A35-A7D6-9AAF17B57B2F}" srcId="{F933DF8B-6A46-4F7F-83ED-3282E13C8B85}" destId="{A9598DBF-DAE0-4622-9ACE-863F39DBDD09}" srcOrd="4" destOrd="0" parTransId="{6731B345-79F3-4FF7-82F7-6BADBBD51BFD}" sibTransId="{5A5DE847-3E7D-4ACC-B1D6-BC1E5AFA09A4}"/>
    <dgm:cxn modelId="{F83B4E6C-EB1A-4723-AFB9-7F62142643F5}" type="presOf" srcId="{C0A75C3B-D769-4692-A01A-0BA5C60C14A3}" destId="{1B41754D-DCC8-4402-BF5A-87B315FC9A64}" srcOrd="0" destOrd="0" presId="urn:microsoft.com/office/officeart/2016/7/layout/VerticalHollowActionList"/>
    <dgm:cxn modelId="{FEBEFA6C-05EB-4809-B413-EA9D65140667}" srcId="{D88DC18A-5FAF-4AA3-AE7F-559674A1E1AD}" destId="{9B461443-9D68-42C6-9F54-1F7AC4AF3902}" srcOrd="0" destOrd="0" parTransId="{D47A8C98-6041-4565-A44E-58D47B8449E4}" sibTransId="{70385481-D1D5-46BC-886F-F372D3F9C562}"/>
    <dgm:cxn modelId="{A3AF1591-AC46-4627-B099-48D57AA9AA1E}" srcId="{A9598DBF-DAE0-4622-9ACE-863F39DBDD09}" destId="{B1BBFFBF-78BA-4F14-92C1-8936F131FBB9}" srcOrd="0" destOrd="0" parTransId="{1C015FAE-E30D-44A6-8327-7160C22BA603}" sibTransId="{050470E6-C485-4201-90DB-A73E854A5390}"/>
    <dgm:cxn modelId="{A4D4659A-6E63-4309-AB8F-904F5E175C27}" type="presOf" srcId="{17611DFA-B3BE-4614-9536-0F0D1B66E657}" destId="{F2C63691-BBBB-4575-9947-22539D06F305}" srcOrd="0" destOrd="0" presId="urn:microsoft.com/office/officeart/2016/7/layout/VerticalHollowActionList"/>
    <dgm:cxn modelId="{BC0C529D-5BC3-401D-A082-365FE43CD307}" srcId="{C0A75C3B-D769-4692-A01A-0BA5C60C14A3}" destId="{0C4711B0-0CAB-4614-98EB-AB4618B324AD}" srcOrd="0" destOrd="0" parTransId="{074440A6-1B5D-49A6-9005-C14AC7A66775}" sibTransId="{3BEBDDE9-72F3-44CD-A9E9-A98063F12BFB}"/>
    <dgm:cxn modelId="{468CD8AD-E213-4AE1-A790-E49C8B481CF3}" srcId="{17611DFA-B3BE-4614-9536-0F0D1B66E657}" destId="{ADACF3EE-22CC-485F-B0B1-B498A2D24844}" srcOrd="0" destOrd="0" parTransId="{D99A785A-225F-42F1-B0AF-B67A2FF144BC}" sibTransId="{DAB0CE3A-D4A7-4AC4-BD31-D75F8F4F6781}"/>
    <dgm:cxn modelId="{970CCCDC-1BA3-46FC-BFDA-29401CEC0ADF}" srcId="{F933DF8B-6A46-4F7F-83ED-3282E13C8B85}" destId="{D88DC18A-5FAF-4AA3-AE7F-559674A1E1AD}" srcOrd="1" destOrd="0" parTransId="{DD2D657B-22B3-43DD-B0BC-EADD1CCCD0EA}" sibTransId="{5230D5B2-AA3D-4313-A61D-778C1B4438DA}"/>
    <dgm:cxn modelId="{82684DDD-9D98-4BF2-BEDC-B0AF7B44BC41}" type="presOf" srcId="{B1BBFFBF-78BA-4F14-92C1-8936F131FBB9}" destId="{CCE51998-BC77-4174-9796-95C1D6CA5BF7}" srcOrd="0" destOrd="0" presId="urn:microsoft.com/office/officeart/2016/7/layout/VerticalHollowActionList"/>
    <dgm:cxn modelId="{6356A6E2-DB0A-4970-B2EC-5A86A39E2F99}" type="presOf" srcId="{65370C90-BC10-446A-90D6-78B3A9CEC7FC}" destId="{17A4116D-6B1A-43BF-8BC2-D8A6EF65275F}" srcOrd="0" destOrd="0" presId="urn:microsoft.com/office/officeart/2016/7/layout/VerticalHollowActionList"/>
    <dgm:cxn modelId="{C16E27E3-44B8-401E-ADF5-64DD9614829D}" type="presOf" srcId="{A9598DBF-DAE0-4622-9ACE-863F39DBDD09}" destId="{C4F15657-C706-4D39-B981-E6F93D071CB9}" srcOrd="0" destOrd="0" presId="urn:microsoft.com/office/officeart/2016/7/layout/VerticalHollowActionList"/>
    <dgm:cxn modelId="{038CFDEC-6D01-48B7-AD14-EBF7B3901779}" type="presOf" srcId="{9B461443-9D68-42C6-9F54-1F7AC4AF3902}" destId="{61179271-A4CE-4508-8856-FD3812F67A49}" srcOrd="0" destOrd="0" presId="urn:microsoft.com/office/officeart/2016/7/layout/VerticalHollowActionList"/>
    <dgm:cxn modelId="{DCE7B8EF-23ED-44DC-981B-D920137807B2}" srcId="{F933DF8B-6A46-4F7F-83ED-3282E13C8B85}" destId="{17611DFA-B3BE-4614-9536-0F0D1B66E657}" srcOrd="0" destOrd="0" parTransId="{4E1FF52F-44AA-4735-99DE-569C803CEDD8}" sibTransId="{E09B5A21-84B8-421C-B69C-DAD78D775F6E}"/>
    <dgm:cxn modelId="{9F73EB29-5B90-4E4A-8885-1DEDA014F2E0}" type="presParOf" srcId="{48E0C6E9-0626-456F-B96F-85C8017DB4A5}" destId="{E9C90744-DB7B-48A1-BC8B-9E4EE6ABC6F3}" srcOrd="0" destOrd="0" presId="urn:microsoft.com/office/officeart/2016/7/layout/VerticalHollowActionList"/>
    <dgm:cxn modelId="{FE608133-2DA6-4C97-8195-B610D2D820E0}" type="presParOf" srcId="{E9C90744-DB7B-48A1-BC8B-9E4EE6ABC6F3}" destId="{F2C63691-BBBB-4575-9947-22539D06F305}" srcOrd="0" destOrd="0" presId="urn:microsoft.com/office/officeart/2016/7/layout/VerticalHollowActionList"/>
    <dgm:cxn modelId="{8BA402C8-8DB9-4492-9A31-83E0B3A37091}" type="presParOf" srcId="{E9C90744-DB7B-48A1-BC8B-9E4EE6ABC6F3}" destId="{33C0A2F9-024B-40DC-9497-1287F4D6FC6C}" srcOrd="1" destOrd="0" presId="urn:microsoft.com/office/officeart/2016/7/layout/VerticalHollowActionList"/>
    <dgm:cxn modelId="{1A133952-7B9B-4778-99E9-F41271106023}" type="presParOf" srcId="{48E0C6E9-0626-456F-B96F-85C8017DB4A5}" destId="{C331CE64-927E-40CE-BD69-A592024D9073}" srcOrd="1" destOrd="0" presId="urn:microsoft.com/office/officeart/2016/7/layout/VerticalHollowActionList"/>
    <dgm:cxn modelId="{FA8B611A-C168-41B8-A8C2-EE054D55FB8E}" type="presParOf" srcId="{48E0C6E9-0626-456F-B96F-85C8017DB4A5}" destId="{3886E2CD-CAC3-4734-A173-BE8986C2FC6B}" srcOrd="2" destOrd="0" presId="urn:microsoft.com/office/officeart/2016/7/layout/VerticalHollowActionList"/>
    <dgm:cxn modelId="{311F5B04-45C5-4A75-AD65-0C37A4A58B65}" type="presParOf" srcId="{3886E2CD-CAC3-4734-A173-BE8986C2FC6B}" destId="{5018944C-D894-473C-9D13-B3EFFEB17018}" srcOrd="0" destOrd="0" presId="urn:microsoft.com/office/officeart/2016/7/layout/VerticalHollowActionList"/>
    <dgm:cxn modelId="{AA84B619-76C6-42EB-AA40-893D570FBD7E}" type="presParOf" srcId="{3886E2CD-CAC3-4734-A173-BE8986C2FC6B}" destId="{61179271-A4CE-4508-8856-FD3812F67A49}" srcOrd="1" destOrd="0" presId="urn:microsoft.com/office/officeart/2016/7/layout/VerticalHollowActionList"/>
    <dgm:cxn modelId="{48C64F68-8D64-415D-90E7-8982786AC509}" type="presParOf" srcId="{48E0C6E9-0626-456F-B96F-85C8017DB4A5}" destId="{4FE763B1-854C-42D5-939D-DE2F0DD94429}" srcOrd="3" destOrd="0" presId="urn:microsoft.com/office/officeart/2016/7/layout/VerticalHollowActionList"/>
    <dgm:cxn modelId="{90C2116C-4088-4FBE-9348-AB0C965286AC}" type="presParOf" srcId="{48E0C6E9-0626-456F-B96F-85C8017DB4A5}" destId="{B1CA6358-9473-40A7-8382-B6CA7D4D7277}" srcOrd="4" destOrd="0" presId="urn:microsoft.com/office/officeart/2016/7/layout/VerticalHollowActionList"/>
    <dgm:cxn modelId="{1E7E9AAB-55EE-4E49-A2E3-6D80E5BD0B4F}" type="presParOf" srcId="{B1CA6358-9473-40A7-8382-B6CA7D4D7277}" destId="{DCCA9903-D140-4AB3-A508-9255E6982CB8}" srcOrd="0" destOrd="0" presId="urn:microsoft.com/office/officeart/2016/7/layout/VerticalHollowActionList"/>
    <dgm:cxn modelId="{4970C5CF-D6FE-4513-B565-29037B1B1736}" type="presParOf" srcId="{B1CA6358-9473-40A7-8382-B6CA7D4D7277}" destId="{17A4116D-6B1A-43BF-8BC2-D8A6EF65275F}" srcOrd="1" destOrd="0" presId="urn:microsoft.com/office/officeart/2016/7/layout/VerticalHollowActionList"/>
    <dgm:cxn modelId="{806438CF-51D5-4B24-AC25-32C00D13171B}" type="presParOf" srcId="{48E0C6E9-0626-456F-B96F-85C8017DB4A5}" destId="{F03ADC96-A04F-46BC-9EAF-DA38F819DFFF}" srcOrd="5" destOrd="0" presId="urn:microsoft.com/office/officeart/2016/7/layout/VerticalHollowActionList"/>
    <dgm:cxn modelId="{49A763A4-EA9D-4ADC-A2F2-FAFA2F637A1A}" type="presParOf" srcId="{48E0C6E9-0626-456F-B96F-85C8017DB4A5}" destId="{B61C46E4-B4F6-4702-87CC-6F394D02ED76}" srcOrd="6" destOrd="0" presId="urn:microsoft.com/office/officeart/2016/7/layout/VerticalHollowActionList"/>
    <dgm:cxn modelId="{D82721F8-991A-46CD-90A1-58A63BB79412}" type="presParOf" srcId="{B61C46E4-B4F6-4702-87CC-6F394D02ED76}" destId="{1B41754D-DCC8-4402-BF5A-87B315FC9A64}" srcOrd="0" destOrd="0" presId="urn:microsoft.com/office/officeart/2016/7/layout/VerticalHollowActionList"/>
    <dgm:cxn modelId="{DCDC3D3F-44FC-4CA8-B0FC-C5CD543EC1FC}" type="presParOf" srcId="{B61C46E4-B4F6-4702-87CC-6F394D02ED76}" destId="{05DAA732-67FC-4EB3-9CBF-55A6F564B74C}" srcOrd="1" destOrd="0" presId="urn:microsoft.com/office/officeart/2016/7/layout/VerticalHollowActionList"/>
    <dgm:cxn modelId="{289F9CF3-0D59-470C-AE33-AE7A5A76B09F}" type="presParOf" srcId="{48E0C6E9-0626-456F-B96F-85C8017DB4A5}" destId="{B4A12DC3-0542-4F63-A4E6-3E233F1291A7}" srcOrd="7" destOrd="0" presId="urn:microsoft.com/office/officeart/2016/7/layout/VerticalHollowActionList"/>
    <dgm:cxn modelId="{48F131F1-AF64-4E80-A0BB-4C2C2A337F2F}" type="presParOf" srcId="{48E0C6E9-0626-456F-B96F-85C8017DB4A5}" destId="{5D966097-8DBE-4D24-AD4B-7FC9E9EED781}" srcOrd="8" destOrd="0" presId="urn:microsoft.com/office/officeart/2016/7/layout/VerticalHollowActionList"/>
    <dgm:cxn modelId="{E30EF9CB-02A4-414F-9720-5DBA4DDF93F6}" type="presParOf" srcId="{5D966097-8DBE-4D24-AD4B-7FC9E9EED781}" destId="{C4F15657-C706-4D39-B981-E6F93D071CB9}" srcOrd="0" destOrd="0" presId="urn:microsoft.com/office/officeart/2016/7/layout/VerticalHollowActionList"/>
    <dgm:cxn modelId="{56E86660-19CC-48EA-886E-5E7AE9EA20F4}" type="presParOf" srcId="{5D966097-8DBE-4D24-AD4B-7FC9E9EED781}" destId="{CCE51998-BC77-4174-9796-95C1D6CA5BF7}"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8AC09B1-9745-4159-8FE0-DED33E2AD4CC}" type="doc">
      <dgm:prSet loTypeId="urn:microsoft.com/office/officeart/2005/8/layout/hList7" loCatId="list" qsTypeId="urn:microsoft.com/office/officeart/2005/8/quickstyle/simple1" qsCatId="simple" csTypeId="urn:microsoft.com/office/officeart/2005/8/colors/accent3_1" csCatId="accent3" phldr="1"/>
      <dgm:spPr/>
      <dgm:t>
        <a:bodyPr/>
        <a:lstStyle/>
        <a:p>
          <a:endParaRPr lang="en-GB"/>
        </a:p>
      </dgm:t>
    </dgm:pt>
    <dgm:pt modelId="{E1932FD7-88EA-4C86-A652-3019C678DF7D}">
      <dgm:prSet/>
      <dgm:spPr/>
      <dgm:t>
        <a:bodyPr/>
        <a:lstStyle/>
        <a:p>
          <a:r>
            <a:rPr lang="en-GB" dirty="0"/>
            <a:t>The End</a:t>
          </a:r>
          <a:endParaRPr lang="en-US" dirty="0"/>
        </a:p>
      </dgm:t>
    </dgm:pt>
    <dgm:pt modelId="{70C2A91B-A93C-44F5-9551-8A4038BD3CFF}" type="parTrans" cxnId="{51B00E11-F4E4-48E9-873F-CEB241C867B1}">
      <dgm:prSet/>
      <dgm:spPr/>
      <dgm:t>
        <a:bodyPr/>
        <a:lstStyle/>
        <a:p>
          <a:endParaRPr lang="en-GB"/>
        </a:p>
      </dgm:t>
    </dgm:pt>
    <dgm:pt modelId="{DC0AF0AC-E24A-4257-B486-79538EEF3DBA}" type="sibTrans" cxnId="{51B00E11-F4E4-48E9-873F-CEB241C867B1}">
      <dgm:prSet/>
      <dgm:spPr/>
      <dgm:t>
        <a:bodyPr/>
        <a:lstStyle/>
        <a:p>
          <a:endParaRPr lang="en-GB"/>
        </a:p>
      </dgm:t>
    </dgm:pt>
    <dgm:pt modelId="{FC2C2D08-072C-4D1D-A3E4-B067D8EC43B5}" type="pres">
      <dgm:prSet presAssocID="{68AC09B1-9745-4159-8FE0-DED33E2AD4CC}" presName="Name0" presStyleCnt="0">
        <dgm:presLayoutVars>
          <dgm:dir/>
          <dgm:resizeHandles val="exact"/>
        </dgm:presLayoutVars>
      </dgm:prSet>
      <dgm:spPr/>
    </dgm:pt>
    <dgm:pt modelId="{5B8581A5-FEDE-4DEB-9883-E3FB4692A964}" type="pres">
      <dgm:prSet presAssocID="{68AC09B1-9745-4159-8FE0-DED33E2AD4CC}" presName="fgShape" presStyleLbl="fgShp" presStyleIdx="0" presStyleCnt="1"/>
      <dgm:spPr/>
    </dgm:pt>
    <dgm:pt modelId="{46CB4C54-84F1-4F8D-BFA5-60F5807E6960}" type="pres">
      <dgm:prSet presAssocID="{68AC09B1-9745-4159-8FE0-DED33E2AD4CC}" presName="linComp" presStyleCnt="0"/>
      <dgm:spPr/>
    </dgm:pt>
    <dgm:pt modelId="{CDA4A7B4-CD1E-4B26-B82F-15AC7B03D7F9}" type="pres">
      <dgm:prSet presAssocID="{E1932FD7-88EA-4C86-A652-3019C678DF7D}" presName="compNode" presStyleCnt="0"/>
      <dgm:spPr/>
    </dgm:pt>
    <dgm:pt modelId="{08D21B03-4BD6-444A-A237-3846782BA898}" type="pres">
      <dgm:prSet presAssocID="{E1932FD7-88EA-4C86-A652-3019C678DF7D}" presName="bkgdShape" presStyleLbl="node1" presStyleIdx="0" presStyleCnt="1"/>
      <dgm:spPr/>
    </dgm:pt>
    <dgm:pt modelId="{FD0D7D5F-5B61-4D4B-87ED-9714C4EAC486}" type="pres">
      <dgm:prSet presAssocID="{E1932FD7-88EA-4C86-A652-3019C678DF7D}" presName="nodeTx" presStyleLbl="node1" presStyleIdx="0" presStyleCnt="1">
        <dgm:presLayoutVars>
          <dgm:bulletEnabled val="1"/>
        </dgm:presLayoutVars>
      </dgm:prSet>
      <dgm:spPr/>
    </dgm:pt>
    <dgm:pt modelId="{FB1EE857-CAEB-4AFB-9493-FCAE9C912336}" type="pres">
      <dgm:prSet presAssocID="{E1932FD7-88EA-4C86-A652-3019C678DF7D}" presName="invisiNode" presStyleLbl="node1" presStyleIdx="0" presStyleCnt="1"/>
      <dgm:spPr/>
    </dgm:pt>
    <dgm:pt modelId="{C6EA4F71-8E45-44BE-9BCA-8D53206FAE6E}" type="pres">
      <dgm:prSet presAssocID="{E1932FD7-88EA-4C86-A652-3019C678DF7D}" presName="imagNode" presStyleLbl="fgImgPlace1" presStyleIdx="0" presStyleCnt="1"/>
      <dgm:spPr/>
    </dgm:pt>
  </dgm:ptLst>
  <dgm:cxnLst>
    <dgm:cxn modelId="{51B00E11-F4E4-48E9-873F-CEB241C867B1}" srcId="{68AC09B1-9745-4159-8FE0-DED33E2AD4CC}" destId="{E1932FD7-88EA-4C86-A652-3019C678DF7D}" srcOrd="0" destOrd="0" parTransId="{70C2A91B-A93C-44F5-9551-8A4038BD3CFF}" sibTransId="{DC0AF0AC-E24A-4257-B486-79538EEF3DBA}"/>
    <dgm:cxn modelId="{A7731A1F-9A07-4E56-9049-B81E2CBA1BBC}" type="presOf" srcId="{E1932FD7-88EA-4C86-A652-3019C678DF7D}" destId="{FD0D7D5F-5B61-4D4B-87ED-9714C4EAC486}" srcOrd="1" destOrd="0" presId="urn:microsoft.com/office/officeart/2005/8/layout/hList7"/>
    <dgm:cxn modelId="{EA4D775D-ED37-4435-8D37-20BAAF6B9A2B}" type="presOf" srcId="{E1932FD7-88EA-4C86-A652-3019C678DF7D}" destId="{08D21B03-4BD6-444A-A237-3846782BA898}" srcOrd="0" destOrd="0" presId="urn:microsoft.com/office/officeart/2005/8/layout/hList7"/>
    <dgm:cxn modelId="{175503FA-530C-4221-B675-44077B19D9B7}" type="presOf" srcId="{68AC09B1-9745-4159-8FE0-DED33E2AD4CC}" destId="{FC2C2D08-072C-4D1D-A3E4-B067D8EC43B5}" srcOrd="0" destOrd="0" presId="urn:microsoft.com/office/officeart/2005/8/layout/hList7"/>
    <dgm:cxn modelId="{A3F6B17E-2881-44CB-8943-B3E1FD6D4525}" type="presParOf" srcId="{FC2C2D08-072C-4D1D-A3E4-B067D8EC43B5}" destId="{5B8581A5-FEDE-4DEB-9883-E3FB4692A964}" srcOrd="0" destOrd="0" presId="urn:microsoft.com/office/officeart/2005/8/layout/hList7"/>
    <dgm:cxn modelId="{2261D164-4C9E-4EB0-A948-069B6347F9AF}" type="presParOf" srcId="{FC2C2D08-072C-4D1D-A3E4-B067D8EC43B5}" destId="{46CB4C54-84F1-4F8D-BFA5-60F5807E6960}" srcOrd="1" destOrd="0" presId="urn:microsoft.com/office/officeart/2005/8/layout/hList7"/>
    <dgm:cxn modelId="{E8C3AE9F-ACFD-42B3-B292-700B112087A3}" type="presParOf" srcId="{46CB4C54-84F1-4F8D-BFA5-60F5807E6960}" destId="{CDA4A7B4-CD1E-4B26-B82F-15AC7B03D7F9}" srcOrd="0" destOrd="0" presId="urn:microsoft.com/office/officeart/2005/8/layout/hList7"/>
    <dgm:cxn modelId="{F0C4EA0E-8A98-4C41-B063-A2900D81DA6F}" type="presParOf" srcId="{CDA4A7B4-CD1E-4B26-B82F-15AC7B03D7F9}" destId="{08D21B03-4BD6-444A-A237-3846782BA898}" srcOrd="0" destOrd="0" presId="urn:microsoft.com/office/officeart/2005/8/layout/hList7"/>
    <dgm:cxn modelId="{6DD8F5D7-63FA-41D7-B5C6-184A8CBF5ABA}" type="presParOf" srcId="{CDA4A7B4-CD1E-4B26-B82F-15AC7B03D7F9}" destId="{FD0D7D5F-5B61-4D4B-87ED-9714C4EAC486}" srcOrd="1" destOrd="0" presId="urn:microsoft.com/office/officeart/2005/8/layout/hList7"/>
    <dgm:cxn modelId="{AB526B0D-807B-4EF8-92C3-36BA11E5BADB}" type="presParOf" srcId="{CDA4A7B4-CD1E-4B26-B82F-15AC7B03D7F9}" destId="{FB1EE857-CAEB-4AFB-9493-FCAE9C912336}" srcOrd="2" destOrd="0" presId="urn:microsoft.com/office/officeart/2005/8/layout/hList7"/>
    <dgm:cxn modelId="{970CFC14-46FC-4DCD-9D38-4ED3550E6D8A}" type="presParOf" srcId="{CDA4A7B4-CD1E-4B26-B82F-15AC7B03D7F9}" destId="{C6EA4F71-8E45-44BE-9BCA-8D53206FAE6E}"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B6E794-B8FA-48B2-97F4-E20E420DAADE}" type="doc">
      <dgm:prSet loTypeId="urn:microsoft.com/office/officeart/2008/layout/LinedList" loCatId="list" qsTypeId="urn:microsoft.com/office/officeart/2005/8/quickstyle/simple1" qsCatId="simple" csTypeId="urn:microsoft.com/office/officeart/2005/8/colors/accent0_2" csCatId="mainScheme" phldr="1"/>
      <dgm:spPr/>
      <dgm:t>
        <a:bodyPr/>
        <a:lstStyle/>
        <a:p>
          <a:endParaRPr lang="en-US"/>
        </a:p>
      </dgm:t>
    </dgm:pt>
    <dgm:pt modelId="{622404CB-CE5D-4FC1-9693-F0B224E7D204}">
      <dgm:prSet/>
      <dgm:spPr/>
      <dgm:t>
        <a:bodyPr/>
        <a:lstStyle/>
        <a:p>
          <a:pPr rtl="0"/>
          <a:r>
            <a:rPr lang="en-US" dirty="0"/>
            <a:t>Meaning</a:t>
          </a:r>
        </a:p>
      </dgm:t>
    </dgm:pt>
    <dgm:pt modelId="{3DC5CBE2-431F-4F2D-99D0-5566E914C25B}" type="parTrans" cxnId="{760229AB-3D4F-43B7-82A1-515FCDAE27DE}">
      <dgm:prSet/>
      <dgm:spPr/>
      <dgm:t>
        <a:bodyPr/>
        <a:lstStyle/>
        <a:p>
          <a:endParaRPr lang="en-US"/>
        </a:p>
      </dgm:t>
    </dgm:pt>
    <dgm:pt modelId="{AB6BCAAD-B92C-4112-A200-06BD363F5C12}" type="sibTrans" cxnId="{760229AB-3D4F-43B7-82A1-515FCDAE27DE}">
      <dgm:prSet/>
      <dgm:spPr/>
      <dgm:t>
        <a:bodyPr/>
        <a:lstStyle/>
        <a:p>
          <a:endParaRPr lang="en-US"/>
        </a:p>
      </dgm:t>
    </dgm:pt>
    <dgm:pt modelId="{78F93D7D-5270-4819-B95C-1DFED35AF689}">
      <dgm:prSet/>
      <dgm:spPr/>
      <dgm:t>
        <a:bodyPr/>
        <a:lstStyle/>
        <a:p>
          <a:pPr rtl="0"/>
          <a:r>
            <a:rPr lang="en-US" dirty="0"/>
            <a:t>Financial statements are presented to provide information about the financial position, performance, and changes in financial position of an entity</a:t>
          </a:r>
        </a:p>
      </dgm:t>
    </dgm:pt>
    <dgm:pt modelId="{9FABC647-57FF-492E-8447-0B239FC82F5C}" type="parTrans" cxnId="{0BD38E02-F795-4AFA-B6F8-1234A6531871}">
      <dgm:prSet/>
      <dgm:spPr/>
      <dgm:t>
        <a:bodyPr/>
        <a:lstStyle/>
        <a:p>
          <a:endParaRPr lang="en-US"/>
        </a:p>
      </dgm:t>
    </dgm:pt>
    <dgm:pt modelId="{3A7F27EA-C0AB-4C1E-8E17-2415C23076F0}" type="sibTrans" cxnId="{0BD38E02-F795-4AFA-B6F8-1234A6531871}">
      <dgm:prSet/>
      <dgm:spPr/>
      <dgm:t>
        <a:bodyPr/>
        <a:lstStyle/>
        <a:p>
          <a:endParaRPr lang="en-US"/>
        </a:p>
      </dgm:t>
    </dgm:pt>
    <dgm:pt modelId="{1D0D8ED8-2530-4FD7-B689-4E374A087D4A}">
      <dgm:prSet/>
      <dgm:spPr/>
      <dgm:t>
        <a:bodyPr/>
        <a:lstStyle/>
        <a:p>
          <a:pPr rtl="0"/>
          <a:r>
            <a:rPr lang="en-US"/>
            <a:t>Objective</a:t>
          </a:r>
          <a:endParaRPr lang="en-US" dirty="0"/>
        </a:p>
      </dgm:t>
    </dgm:pt>
    <dgm:pt modelId="{09A9A506-252E-4459-AAC7-8EF679CED4AD}" type="parTrans" cxnId="{BFE6693E-750D-4A6E-9F4F-3C6BD812EFE4}">
      <dgm:prSet/>
      <dgm:spPr/>
      <dgm:t>
        <a:bodyPr/>
        <a:lstStyle/>
        <a:p>
          <a:endParaRPr lang="en-US"/>
        </a:p>
      </dgm:t>
    </dgm:pt>
    <dgm:pt modelId="{F6144C1B-9FC4-4BC8-A117-230A991AE759}" type="sibTrans" cxnId="{BFE6693E-750D-4A6E-9F4F-3C6BD812EFE4}">
      <dgm:prSet/>
      <dgm:spPr/>
      <dgm:t>
        <a:bodyPr/>
        <a:lstStyle/>
        <a:p>
          <a:endParaRPr lang="en-US"/>
        </a:p>
      </dgm:t>
    </dgm:pt>
    <dgm:pt modelId="{4258C756-74E8-493E-92FC-54B6AC68B24B}">
      <dgm:prSet/>
      <dgm:spPr/>
      <dgm:t>
        <a:bodyPr/>
        <a:lstStyle/>
        <a:p>
          <a:pPr rtl="0"/>
          <a:r>
            <a:rPr lang="en-US" dirty="0"/>
            <a:t>A tabulation of names and sums of money extracted from accounting records</a:t>
          </a:r>
        </a:p>
      </dgm:t>
    </dgm:pt>
    <dgm:pt modelId="{EE5FC1CA-7D8C-462E-92D2-D744EA763538}" type="parTrans" cxnId="{3E793AD6-985D-4C66-9ADC-105F9DC733FD}">
      <dgm:prSet/>
      <dgm:spPr/>
      <dgm:t>
        <a:bodyPr/>
        <a:lstStyle/>
        <a:p>
          <a:endParaRPr lang="en-US"/>
        </a:p>
      </dgm:t>
    </dgm:pt>
    <dgm:pt modelId="{74A42029-4A9B-4EB8-AD7F-E1C863F304BB}" type="sibTrans" cxnId="{3E793AD6-985D-4C66-9ADC-105F9DC733FD}">
      <dgm:prSet/>
      <dgm:spPr/>
      <dgm:t>
        <a:bodyPr/>
        <a:lstStyle/>
        <a:p>
          <a:endParaRPr lang="en-US"/>
        </a:p>
      </dgm:t>
    </dgm:pt>
    <dgm:pt modelId="{5E143F73-3BE8-4CEA-9002-62FF0BC1DF36}" type="pres">
      <dgm:prSet presAssocID="{C6B6E794-B8FA-48B2-97F4-E20E420DAADE}" presName="vert0" presStyleCnt="0">
        <dgm:presLayoutVars>
          <dgm:dir/>
          <dgm:animOne val="branch"/>
          <dgm:animLvl val="lvl"/>
        </dgm:presLayoutVars>
      </dgm:prSet>
      <dgm:spPr/>
    </dgm:pt>
    <dgm:pt modelId="{912C7737-36FF-4A09-8511-6200679071DA}" type="pres">
      <dgm:prSet presAssocID="{622404CB-CE5D-4FC1-9693-F0B224E7D204}" presName="thickLine" presStyleLbl="alignNode1" presStyleIdx="0" presStyleCnt="2"/>
      <dgm:spPr/>
    </dgm:pt>
    <dgm:pt modelId="{3ED2C1EA-FD2F-42B5-AA7E-75723FAA3E37}" type="pres">
      <dgm:prSet presAssocID="{622404CB-CE5D-4FC1-9693-F0B224E7D204}" presName="horz1" presStyleCnt="0"/>
      <dgm:spPr/>
    </dgm:pt>
    <dgm:pt modelId="{E549F596-3C38-4DF0-9AF6-E3C8047AACC2}" type="pres">
      <dgm:prSet presAssocID="{622404CB-CE5D-4FC1-9693-F0B224E7D204}" presName="tx1" presStyleLbl="revTx" presStyleIdx="0" presStyleCnt="4"/>
      <dgm:spPr/>
    </dgm:pt>
    <dgm:pt modelId="{07252AEC-7489-4A11-9C88-F9ADBE909EBF}" type="pres">
      <dgm:prSet presAssocID="{622404CB-CE5D-4FC1-9693-F0B224E7D204}" presName="vert1" presStyleCnt="0"/>
      <dgm:spPr/>
    </dgm:pt>
    <dgm:pt modelId="{11CA0450-A313-4ECF-8487-EEC250CC7E6B}" type="pres">
      <dgm:prSet presAssocID="{4258C756-74E8-493E-92FC-54B6AC68B24B}" presName="vertSpace2a" presStyleCnt="0"/>
      <dgm:spPr/>
    </dgm:pt>
    <dgm:pt modelId="{E7E877E2-79E6-4E74-AE8D-2F7ED4991E3B}" type="pres">
      <dgm:prSet presAssocID="{4258C756-74E8-493E-92FC-54B6AC68B24B}" presName="horz2" presStyleCnt="0"/>
      <dgm:spPr/>
    </dgm:pt>
    <dgm:pt modelId="{28D7A287-BB3F-457E-9C06-6B97EADCB2BB}" type="pres">
      <dgm:prSet presAssocID="{4258C756-74E8-493E-92FC-54B6AC68B24B}" presName="horzSpace2" presStyleCnt="0"/>
      <dgm:spPr/>
    </dgm:pt>
    <dgm:pt modelId="{5915282F-E9AE-4147-A3D1-1C30FB3BC9F3}" type="pres">
      <dgm:prSet presAssocID="{4258C756-74E8-493E-92FC-54B6AC68B24B}" presName="tx2" presStyleLbl="revTx" presStyleIdx="1" presStyleCnt="4"/>
      <dgm:spPr/>
    </dgm:pt>
    <dgm:pt modelId="{D94ECDF8-16A9-4949-872F-0B417D094618}" type="pres">
      <dgm:prSet presAssocID="{4258C756-74E8-493E-92FC-54B6AC68B24B}" presName="vert2" presStyleCnt="0"/>
      <dgm:spPr/>
    </dgm:pt>
    <dgm:pt modelId="{41C264AA-B04D-4E46-B9CB-E466A44254A1}" type="pres">
      <dgm:prSet presAssocID="{4258C756-74E8-493E-92FC-54B6AC68B24B}" presName="thinLine2b" presStyleLbl="callout" presStyleIdx="0" presStyleCnt="2"/>
      <dgm:spPr/>
    </dgm:pt>
    <dgm:pt modelId="{BB800FE5-D7D2-4961-8F1C-922FF4FFC170}" type="pres">
      <dgm:prSet presAssocID="{4258C756-74E8-493E-92FC-54B6AC68B24B}" presName="vertSpace2b" presStyleCnt="0"/>
      <dgm:spPr/>
    </dgm:pt>
    <dgm:pt modelId="{295300EF-DE32-44AA-841F-7721A8832612}" type="pres">
      <dgm:prSet presAssocID="{1D0D8ED8-2530-4FD7-B689-4E374A087D4A}" presName="thickLine" presStyleLbl="alignNode1" presStyleIdx="1" presStyleCnt="2"/>
      <dgm:spPr/>
    </dgm:pt>
    <dgm:pt modelId="{0DADF1B0-3F53-4267-90E7-CEEBADEC1F7F}" type="pres">
      <dgm:prSet presAssocID="{1D0D8ED8-2530-4FD7-B689-4E374A087D4A}" presName="horz1" presStyleCnt="0"/>
      <dgm:spPr/>
    </dgm:pt>
    <dgm:pt modelId="{39FBA5D7-90C9-4BB8-AA8F-9E6FEB8849ED}" type="pres">
      <dgm:prSet presAssocID="{1D0D8ED8-2530-4FD7-B689-4E374A087D4A}" presName="tx1" presStyleLbl="revTx" presStyleIdx="2" presStyleCnt="4"/>
      <dgm:spPr/>
    </dgm:pt>
    <dgm:pt modelId="{B2C5A5BD-A447-4227-A632-3D92C0236239}" type="pres">
      <dgm:prSet presAssocID="{1D0D8ED8-2530-4FD7-B689-4E374A087D4A}" presName="vert1" presStyleCnt="0"/>
      <dgm:spPr/>
    </dgm:pt>
    <dgm:pt modelId="{80368091-61F3-4748-935F-D196A6B02D1B}" type="pres">
      <dgm:prSet presAssocID="{78F93D7D-5270-4819-B95C-1DFED35AF689}" presName="vertSpace2a" presStyleCnt="0"/>
      <dgm:spPr/>
    </dgm:pt>
    <dgm:pt modelId="{B2C97920-4B35-4C61-9B38-C3750D6A1575}" type="pres">
      <dgm:prSet presAssocID="{78F93D7D-5270-4819-B95C-1DFED35AF689}" presName="horz2" presStyleCnt="0"/>
      <dgm:spPr/>
    </dgm:pt>
    <dgm:pt modelId="{A2461A3C-E7EB-40D2-8170-1038C8FF5F98}" type="pres">
      <dgm:prSet presAssocID="{78F93D7D-5270-4819-B95C-1DFED35AF689}" presName="horzSpace2" presStyleCnt="0"/>
      <dgm:spPr/>
    </dgm:pt>
    <dgm:pt modelId="{F417CC0C-23E0-4628-86E3-D73DE20AA995}" type="pres">
      <dgm:prSet presAssocID="{78F93D7D-5270-4819-B95C-1DFED35AF689}" presName="tx2" presStyleLbl="revTx" presStyleIdx="3" presStyleCnt="4"/>
      <dgm:spPr/>
    </dgm:pt>
    <dgm:pt modelId="{89962166-B7E1-493A-97DC-052D39B492BF}" type="pres">
      <dgm:prSet presAssocID="{78F93D7D-5270-4819-B95C-1DFED35AF689}" presName="vert2" presStyleCnt="0"/>
      <dgm:spPr/>
    </dgm:pt>
    <dgm:pt modelId="{17C434B5-87C1-40D6-856F-A4E35894D28B}" type="pres">
      <dgm:prSet presAssocID="{78F93D7D-5270-4819-B95C-1DFED35AF689}" presName="thinLine2b" presStyleLbl="callout" presStyleIdx="1" presStyleCnt="2"/>
      <dgm:spPr/>
    </dgm:pt>
    <dgm:pt modelId="{4EA9AB56-218A-459B-92BE-8C33A8C925EA}" type="pres">
      <dgm:prSet presAssocID="{78F93D7D-5270-4819-B95C-1DFED35AF689}" presName="vertSpace2b" presStyleCnt="0"/>
      <dgm:spPr/>
    </dgm:pt>
  </dgm:ptLst>
  <dgm:cxnLst>
    <dgm:cxn modelId="{0BD38E02-F795-4AFA-B6F8-1234A6531871}" srcId="{1D0D8ED8-2530-4FD7-B689-4E374A087D4A}" destId="{78F93D7D-5270-4819-B95C-1DFED35AF689}" srcOrd="0" destOrd="0" parTransId="{9FABC647-57FF-492E-8447-0B239FC82F5C}" sibTransId="{3A7F27EA-C0AB-4C1E-8E17-2415C23076F0}"/>
    <dgm:cxn modelId="{BFE6693E-750D-4A6E-9F4F-3C6BD812EFE4}" srcId="{C6B6E794-B8FA-48B2-97F4-E20E420DAADE}" destId="{1D0D8ED8-2530-4FD7-B689-4E374A087D4A}" srcOrd="1" destOrd="0" parTransId="{09A9A506-252E-4459-AAC7-8EF679CED4AD}" sibTransId="{F6144C1B-9FC4-4BC8-A117-230A991AE759}"/>
    <dgm:cxn modelId="{EA27CE7C-328D-427C-BDDB-65328C03A549}" type="presOf" srcId="{C6B6E794-B8FA-48B2-97F4-E20E420DAADE}" destId="{5E143F73-3BE8-4CEA-9002-62FF0BC1DF36}" srcOrd="0" destOrd="0" presId="urn:microsoft.com/office/officeart/2008/layout/LinedList"/>
    <dgm:cxn modelId="{760229AB-3D4F-43B7-82A1-515FCDAE27DE}" srcId="{C6B6E794-B8FA-48B2-97F4-E20E420DAADE}" destId="{622404CB-CE5D-4FC1-9693-F0B224E7D204}" srcOrd="0" destOrd="0" parTransId="{3DC5CBE2-431F-4F2D-99D0-5566E914C25B}" sibTransId="{AB6BCAAD-B92C-4112-A200-06BD363F5C12}"/>
    <dgm:cxn modelId="{55F576AF-B269-4CCC-8DE0-728E589005EC}" type="presOf" srcId="{4258C756-74E8-493E-92FC-54B6AC68B24B}" destId="{5915282F-E9AE-4147-A3D1-1C30FB3BC9F3}" srcOrd="0" destOrd="0" presId="urn:microsoft.com/office/officeart/2008/layout/LinedList"/>
    <dgm:cxn modelId="{7FC05EB7-C132-4360-9A5F-80EF970A5760}" type="presOf" srcId="{78F93D7D-5270-4819-B95C-1DFED35AF689}" destId="{F417CC0C-23E0-4628-86E3-D73DE20AA995}" srcOrd="0" destOrd="0" presId="urn:microsoft.com/office/officeart/2008/layout/LinedList"/>
    <dgm:cxn modelId="{E95E93C7-6401-404A-AF50-887220AC8922}" type="presOf" srcId="{622404CB-CE5D-4FC1-9693-F0B224E7D204}" destId="{E549F596-3C38-4DF0-9AF6-E3C8047AACC2}" srcOrd="0" destOrd="0" presId="urn:microsoft.com/office/officeart/2008/layout/LinedList"/>
    <dgm:cxn modelId="{3E793AD6-985D-4C66-9ADC-105F9DC733FD}" srcId="{622404CB-CE5D-4FC1-9693-F0B224E7D204}" destId="{4258C756-74E8-493E-92FC-54B6AC68B24B}" srcOrd="0" destOrd="0" parTransId="{EE5FC1CA-7D8C-462E-92D2-D744EA763538}" sibTransId="{74A42029-4A9B-4EB8-AD7F-E1C863F304BB}"/>
    <dgm:cxn modelId="{FEA808F1-ED11-447D-9788-F971B3F704C6}" type="presOf" srcId="{1D0D8ED8-2530-4FD7-B689-4E374A087D4A}" destId="{39FBA5D7-90C9-4BB8-AA8F-9E6FEB8849ED}" srcOrd="0" destOrd="0" presId="urn:microsoft.com/office/officeart/2008/layout/LinedList"/>
    <dgm:cxn modelId="{B3970632-FB0C-417C-823C-45900569482C}" type="presParOf" srcId="{5E143F73-3BE8-4CEA-9002-62FF0BC1DF36}" destId="{912C7737-36FF-4A09-8511-6200679071DA}" srcOrd="0" destOrd="0" presId="urn:microsoft.com/office/officeart/2008/layout/LinedList"/>
    <dgm:cxn modelId="{71D1064B-2B2B-43DE-BE77-D2D3454A4461}" type="presParOf" srcId="{5E143F73-3BE8-4CEA-9002-62FF0BC1DF36}" destId="{3ED2C1EA-FD2F-42B5-AA7E-75723FAA3E37}" srcOrd="1" destOrd="0" presId="urn:microsoft.com/office/officeart/2008/layout/LinedList"/>
    <dgm:cxn modelId="{59157A8B-84B8-472B-B916-3A9157A8023F}" type="presParOf" srcId="{3ED2C1EA-FD2F-42B5-AA7E-75723FAA3E37}" destId="{E549F596-3C38-4DF0-9AF6-E3C8047AACC2}" srcOrd="0" destOrd="0" presId="urn:microsoft.com/office/officeart/2008/layout/LinedList"/>
    <dgm:cxn modelId="{439A6F25-8765-412D-A544-2A0A31FCFD72}" type="presParOf" srcId="{3ED2C1EA-FD2F-42B5-AA7E-75723FAA3E37}" destId="{07252AEC-7489-4A11-9C88-F9ADBE909EBF}" srcOrd="1" destOrd="0" presId="urn:microsoft.com/office/officeart/2008/layout/LinedList"/>
    <dgm:cxn modelId="{673B7857-521E-47B9-9BDB-701DF32850ED}" type="presParOf" srcId="{07252AEC-7489-4A11-9C88-F9ADBE909EBF}" destId="{11CA0450-A313-4ECF-8487-EEC250CC7E6B}" srcOrd="0" destOrd="0" presId="urn:microsoft.com/office/officeart/2008/layout/LinedList"/>
    <dgm:cxn modelId="{0B27C7F1-5B52-48D5-A496-4A1F9A7BDD30}" type="presParOf" srcId="{07252AEC-7489-4A11-9C88-F9ADBE909EBF}" destId="{E7E877E2-79E6-4E74-AE8D-2F7ED4991E3B}" srcOrd="1" destOrd="0" presId="urn:microsoft.com/office/officeart/2008/layout/LinedList"/>
    <dgm:cxn modelId="{41E35ACB-04CD-4C77-812C-F82F909CF16D}" type="presParOf" srcId="{E7E877E2-79E6-4E74-AE8D-2F7ED4991E3B}" destId="{28D7A287-BB3F-457E-9C06-6B97EADCB2BB}" srcOrd="0" destOrd="0" presId="urn:microsoft.com/office/officeart/2008/layout/LinedList"/>
    <dgm:cxn modelId="{5F2FC167-E5C2-4FF0-AC6D-19BD718D0FB8}" type="presParOf" srcId="{E7E877E2-79E6-4E74-AE8D-2F7ED4991E3B}" destId="{5915282F-E9AE-4147-A3D1-1C30FB3BC9F3}" srcOrd="1" destOrd="0" presId="urn:microsoft.com/office/officeart/2008/layout/LinedList"/>
    <dgm:cxn modelId="{F245585E-F728-4DBA-B423-B2650FCF0E83}" type="presParOf" srcId="{E7E877E2-79E6-4E74-AE8D-2F7ED4991E3B}" destId="{D94ECDF8-16A9-4949-872F-0B417D094618}" srcOrd="2" destOrd="0" presId="urn:microsoft.com/office/officeart/2008/layout/LinedList"/>
    <dgm:cxn modelId="{066FCC4C-65CE-493A-95BB-E04C327D8AD0}" type="presParOf" srcId="{07252AEC-7489-4A11-9C88-F9ADBE909EBF}" destId="{41C264AA-B04D-4E46-B9CB-E466A44254A1}" srcOrd="2" destOrd="0" presId="urn:microsoft.com/office/officeart/2008/layout/LinedList"/>
    <dgm:cxn modelId="{19AC68FF-DE9D-4E28-92B0-EC8C1E66AA06}" type="presParOf" srcId="{07252AEC-7489-4A11-9C88-F9ADBE909EBF}" destId="{BB800FE5-D7D2-4961-8F1C-922FF4FFC170}" srcOrd="3" destOrd="0" presId="urn:microsoft.com/office/officeart/2008/layout/LinedList"/>
    <dgm:cxn modelId="{8622A20A-FE26-4A57-AF95-44204C770B64}" type="presParOf" srcId="{5E143F73-3BE8-4CEA-9002-62FF0BC1DF36}" destId="{295300EF-DE32-44AA-841F-7721A8832612}" srcOrd="2" destOrd="0" presId="urn:microsoft.com/office/officeart/2008/layout/LinedList"/>
    <dgm:cxn modelId="{2992C6FE-A0E6-429D-BA65-3ADC1A9DFA32}" type="presParOf" srcId="{5E143F73-3BE8-4CEA-9002-62FF0BC1DF36}" destId="{0DADF1B0-3F53-4267-90E7-CEEBADEC1F7F}" srcOrd="3" destOrd="0" presId="urn:microsoft.com/office/officeart/2008/layout/LinedList"/>
    <dgm:cxn modelId="{26EEB24B-2D9E-4890-9E98-B5F77400FAE0}" type="presParOf" srcId="{0DADF1B0-3F53-4267-90E7-CEEBADEC1F7F}" destId="{39FBA5D7-90C9-4BB8-AA8F-9E6FEB8849ED}" srcOrd="0" destOrd="0" presId="urn:microsoft.com/office/officeart/2008/layout/LinedList"/>
    <dgm:cxn modelId="{FA5286DE-9E13-4277-9B5B-A2DB82C99A71}" type="presParOf" srcId="{0DADF1B0-3F53-4267-90E7-CEEBADEC1F7F}" destId="{B2C5A5BD-A447-4227-A632-3D92C0236239}" srcOrd="1" destOrd="0" presId="urn:microsoft.com/office/officeart/2008/layout/LinedList"/>
    <dgm:cxn modelId="{8764D2D3-1A27-4377-AEB8-C31CEEBA7EB3}" type="presParOf" srcId="{B2C5A5BD-A447-4227-A632-3D92C0236239}" destId="{80368091-61F3-4748-935F-D196A6B02D1B}" srcOrd="0" destOrd="0" presId="urn:microsoft.com/office/officeart/2008/layout/LinedList"/>
    <dgm:cxn modelId="{C3920C07-8261-4F71-B4DA-97E7C6B3C968}" type="presParOf" srcId="{B2C5A5BD-A447-4227-A632-3D92C0236239}" destId="{B2C97920-4B35-4C61-9B38-C3750D6A1575}" srcOrd="1" destOrd="0" presId="urn:microsoft.com/office/officeart/2008/layout/LinedList"/>
    <dgm:cxn modelId="{03A2F6CB-6F34-48FD-933F-7096D0BED810}" type="presParOf" srcId="{B2C97920-4B35-4C61-9B38-C3750D6A1575}" destId="{A2461A3C-E7EB-40D2-8170-1038C8FF5F98}" srcOrd="0" destOrd="0" presId="urn:microsoft.com/office/officeart/2008/layout/LinedList"/>
    <dgm:cxn modelId="{FD1A5C06-02DD-421C-963B-7E486029045F}" type="presParOf" srcId="{B2C97920-4B35-4C61-9B38-C3750D6A1575}" destId="{F417CC0C-23E0-4628-86E3-D73DE20AA995}" srcOrd="1" destOrd="0" presId="urn:microsoft.com/office/officeart/2008/layout/LinedList"/>
    <dgm:cxn modelId="{15763F7A-7ECE-4D70-AE0C-AA6F54ECE962}" type="presParOf" srcId="{B2C97920-4B35-4C61-9B38-C3750D6A1575}" destId="{89962166-B7E1-493A-97DC-052D39B492BF}" srcOrd="2" destOrd="0" presId="urn:microsoft.com/office/officeart/2008/layout/LinedList"/>
    <dgm:cxn modelId="{1D2B14DF-1759-475F-AC13-69363A7639DC}" type="presParOf" srcId="{B2C5A5BD-A447-4227-A632-3D92C0236239}" destId="{17C434B5-87C1-40D6-856F-A4E35894D28B}" srcOrd="2" destOrd="0" presId="urn:microsoft.com/office/officeart/2008/layout/LinedList"/>
    <dgm:cxn modelId="{14812A16-6605-4B12-B250-01E5B5EF5A74}" type="presParOf" srcId="{B2C5A5BD-A447-4227-A632-3D92C0236239}" destId="{4EA9AB56-218A-459B-92BE-8C33A8C925EA}"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3A5199-82FF-4815-93D2-8C833198ED1F}" type="doc">
      <dgm:prSet loTypeId="urn:microsoft.com/office/officeart/2005/8/layout/lProcess2" loCatId="list" qsTypeId="urn:microsoft.com/office/officeart/2005/8/quickstyle/simple1" qsCatId="simple" csTypeId="urn:microsoft.com/office/officeart/2005/8/colors/accent0_2" csCatId="mainScheme" phldr="1"/>
      <dgm:spPr/>
      <dgm:t>
        <a:bodyPr/>
        <a:lstStyle/>
        <a:p>
          <a:endParaRPr lang="en-US"/>
        </a:p>
      </dgm:t>
    </dgm:pt>
    <dgm:pt modelId="{E8034746-F0A4-43DB-BC5D-13E67E896CF4}">
      <dgm:prSet/>
      <dgm:spPr/>
      <dgm:t>
        <a:bodyPr/>
        <a:lstStyle/>
        <a:p>
          <a:pPr rtl="0"/>
          <a:r>
            <a:rPr lang="en-US" dirty="0"/>
            <a:t>General-purpose financial statements</a:t>
          </a:r>
        </a:p>
      </dgm:t>
    </dgm:pt>
    <dgm:pt modelId="{8221C5A7-B492-4BD1-9320-C9522B523548}" type="parTrans" cxnId="{A6AC6155-C203-4447-9A7F-8918AB3A3FEC}">
      <dgm:prSet/>
      <dgm:spPr/>
      <dgm:t>
        <a:bodyPr/>
        <a:lstStyle/>
        <a:p>
          <a:endParaRPr lang="en-US"/>
        </a:p>
      </dgm:t>
    </dgm:pt>
    <dgm:pt modelId="{8774914F-9503-47DB-A8A8-00241C770E9C}" type="sibTrans" cxnId="{A6AC6155-C203-4447-9A7F-8918AB3A3FEC}">
      <dgm:prSet/>
      <dgm:spPr/>
      <dgm:t>
        <a:bodyPr/>
        <a:lstStyle/>
        <a:p>
          <a:endParaRPr lang="en-US"/>
        </a:p>
      </dgm:t>
    </dgm:pt>
    <dgm:pt modelId="{CF1DEDE3-8A10-40FD-A16D-CA09B51D1BC4}">
      <dgm:prSet/>
      <dgm:spPr/>
      <dgm:t>
        <a:bodyPr/>
        <a:lstStyle/>
        <a:p>
          <a:pPr rtl="0"/>
          <a:r>
            <a:rPr lang="en-US" dirty="0"/>
            <a:t>Special-purpose financial statements</a:t>
          </a:r>
        </a:p>
      </dgm:t>
    </dgm:pt>
    <dgm:pt modelId="{B3C3D430-B19D-4D27-99F3-D11B32039A2C}" type="parTrans" cxnId="{DE4A11EF-0DEA-4154-9142-AFE6A3509A2E}">
      <dgm:prSet/>
      <dgm:spPr/>
      <dgm:t>
        <a:bodyPr/>
        <a:lstStyle/>
        <a:p>
          <a:endParaRPr lang="en-US"/>
        </a:p>
      </dgm:t>
    </dgm:pt>
    <dgm:pt modelId="{BC09AD52-1BE7-4294-8B33-786662264B4F}" type="sibTrans" cxnId="{DE4A11EF-0DEA-4154-9142-AFE6A3509A2E}">
      <dgm:prSet/>
      <dgm:spPr/>
      <dgm:t>
        <a:bodyPr/>
        <a:lstStyle/>
        <a:p>
          <a:endParaRPr lang="en-US"/>
        </a:p>
      </dgm:t>
    </dgm:pt>
    <dgm:pt modelId="{FD018951-8D38-47F8-9692-62C745A01A07}">
      <dgm:prSet/>
      <dgm:spPr/>
      <dgm:t>
        <a:bodyPr/>
        <a:lstStyle/>
        <a:p>
          <a:pPr rtl="0"/>
          <a:r>
            <a:rPr lang="en-US" dirty="0"/>
            <a:t>Provide information that would be useful to a wide range of users</a:t>
          </a:r>
        </a:p>
      </dgm:t>
    </dgm:pt>
    <dgm:pt modelId="{62B7C67B-6939-4624-AB5E-102363D05FD0}" type="parTrans" cxnId="{5732E8CB-EE79-4A1B-BF87-F8D195394F11}">
      <dgm:prSet/>
      <dgm:spPr/>
      <dgm:t>
        <a:bodyPr/>
        <a:lstStyle/>
        <a:p>
          <a:endParaRPr lang="en-US"/>
        </a:p>
      </dgm:t>
    </dgm:pt>
    <dgm:pt modelId="{B019F0DC-1B2F-4D44-869C-3A6F92BC7E00}" type="sibTrans" cxnId="{5732E8CB-EE79-4A1B-BF87-F8D195394F11}">
      <dgm:prSet/>
      <dgm:spPr/>
      <dgm:t>
        <a:bodyPr/>
        <a:lstStyle/>
        <a:p>
          <a:endParaRPr lang="en-US"/>
        </a:p>
      </dgm:t>
    </dgm:pt>
    <dgm:pt modelId="{9A6DB80E-0266-410F-9139-DAA75CC4B814}">
      <dgm:prSet/>
      <dgm:spPr/>
      <dgm:t>
        <a:bodyPr/>
        <a:lstStyle/>
        <a:p>
          <a:pPr rtl="0"/>
          <a:r>
            <a:rPr lang="en-US" dirty="0"/>
            <a:t>Provide information that is useful to a particular user or group of users</a:t>
          </a:r>
        </a:p>
      </dgm:t>
    </dgm:pt>
    <dgm:pt modelId="{5AF54593-5A40-4B03-AA82-4B9A47DFFC56}" type="parTrans" cxnId="{9FDC1C1C-8B23-4261-B8B9-36C917EA3D27}">
      <dgm:prSet/>
      <dgm:spPr/>
      <dgm:t>
        <a:bodyPr/>
        <a:lstStyle/>
        <a:p>
          <a:endParaRPr lang="en-US"/>
        </a:p>
      </dgm:t>
    </dgm:pt>
    <dgm:pt modelId="{E73F45C6-E894-4DB4-AADE-10F5BD4546AF}" type="sibTrans" cxnId="{9FDC1C1C-8B23-4261-B8B9-36C917EA3D27}">
      <dgm:prSet/>
      <dgm:spPr/>
      <dgm:t>
        <a:bodyPr/>
        <a:lstStyle/>
        <a:p>
          <a:endParaRPr lang="en-US"/>
        </a:p>
      </dgm:t>
    </dgm:pt>
    <dgm:pt modelId="{15CD0EB8-44EC-4C98-BBCE-B034E086C123}" type="pres">
      <dgm:prSet presAssocID="{583A5199-82FF-4815-93D2-8C833198ED1F}" presName="theList" presStyleCnt="0">
        <dgm:presLayoutVars>
          <dgm:dir/>
          <dgm:animLvl val="lvl"/>
          <dgm:resizeHandles val="exact"/>
        </dgm:presLayoutVars>
      </dgm:prSet>
      <dgm:spPr/>
    </dgm:pt>
    <dgm:pt modelId="{10317A42-2329-4C1C-9F0F-A64CD4D95872}" type="pres">
      <dgm:prSet presAssocID="{E8034746-F0A4-43DB-BC5D-13E67E896CF4}" presName="compNode" presStyleCnt="0"/>
      <dgm:spPr/>
    </dgm:pt>
    <dgm:pt modelId="{29FDE431-ADA2-470F-B286-349C8AD4FEA9}" type="pres">
      <dgm:prSet presAssocID="{E8034746-F0A4-43DB-BC5D-13E67E896CF4}" presName="aNode" presStyleLbl="bgShp" presStyleIdx="0" presStyleCnt="2"/>
      <dgm:spPr/>
    </dgm:pt>
    <dgm:pt modelId="{73476C5D-38AB-4992-8F8F-69CC38AEEE82}" type="pres">
      <dgm:prSet presAssocID="{E8034746-F0A4-43DB-BC5D-13E67E896CF4}" presName="textNode" presStyleLbl="bgShp" presStyleIdx="0" presStyleCnt="2"/>
      <dgm:spPr/>
    </dgm:pt>
    <dgm:pt modelId="{C292E614-6D5C-454D-9497-859B15310AA5}" type="pres">
      <dgm:prSet presAssocID="{E8034746-F0A4-43DB-BC5D-13E67E896CF4}" presName="compChildNode" presStyleCnt="0"/>
      <dgm:spPr/>
    </dgm:pt>
    <dgm:pt modelId="{D5194FC3-E2E7-4546-9057-37A83F43406A}" type="pres">
      <dgm:prSet presAssocID="{E8034746-F0A4-43DB-BC5D-13E67E896CF4}" presName="theInnerList" presStyleCnt="0"/>
      <dgm:spPr/>
    </dgm:pt>
    <dgm:pt modelId="{105EEEF6-7CA8-4B2F-8D4A-EFEFC6FF79B3}" type="pres">
      <dgm:prSet presAssocID="{FD018951-8D38-47F8-9692-62C745A01A07}" presName="childNode" presStyleLbl="node1" presStyleIdx="0" presStyleCnt="2">
        <dgm:presLayoutVars>
          <dgm:bulletEnabled val="1"/>
        </dgm:presLayoutVars>
      </dgm:prSet>
      <dgm:spPr/>
    </dgm:pt>
    <dgm:pt modelId="{E3359CD6-A197-4022-9242-8B8B96D389E4}" type="pres">
      <dgm:prSet presAssocID="{E8034746-F0A4-43DB-BC5D-13E67E896CF4}" presName="aSpace" presStyleCnt="0"/>
      <dgm:spPr/>
    </dgm:pt>
    <dgm:pt modelId="{092434C6-EF3B-4BE9-9531-0D09CFF77071}" type="pres">
      <dgm:prSet presAssocID="{CF1DEDE3-8A10-40FD-A16D-CA09B51D1BC4}" presName="compNode" presStyleCnt="0"/>
      <dgm:spPr/>
    </dgm:pt>
    <dgm:pt modelId="{A1144C57-ABC9-4B61-AE39-9CB5E287BF45}" type="pres">
      <dgm:prSet presAssocID="{CF1DEDE3-8A10-40FD-A16D-CA09B51D1BC4}" presName="aNode" presStyleLbl="bgShp" presStyleIdx="1" presStyleCnt="2"/>
      <dgm:spPr/>
    </dgm:pt>
    <dgm:pt modelId="{07BCE67B-15EA-49E6-860B-63678EFF99AB}" type="pres">
      <dgm:prSet presAssocID="{CF1DEDE3-8A10-40FD-A16D-CA09B51D1BC4}" presName="textNode" presStyleLbl="bgShp" presStyleIdx="1" presStyleCnt="2"/>
      <dgm:spPr/>
    </dgm:pt>
    <dgm:pt modelId="{A9D1473C-B6BD-445C-AE60-B4A2125505CC}" type="pres">
      <dgm:prSet presAssocID="{CF1DEDE3-8A10-40FD-A16D-CA09B51D1BC4}" presName="compChildNode" presStyleCnt="0"/>
      <dgm:spPr/>
    </dgm:pt>
    <dgm:pt modelId="{13746AFA-AAF5-45C9-9B27-48871B573DF3}" type="pres">
      <dgm:prSet presAssocID="{CF1DEDE3-8A10-40FD-A16D-CA09B51D1BC4}" presName="theInnerList" presStyleCnt="0"/>
      <dgm:spPr/>
    </dgm:pt>
    <dgm:pt modelId="{7B11D44F-87D5-42EB-A1CE-5B5AD34BFA67}" type="pres">
      <dgm:prSet presAssocID="{9A6DB80E-0266-410F-9139-DAA75CC4B814}" presName="childNode" presStyleLbl="node1" presStyleIdx="1" presStyleCnt="2">
        <dgm:presLayoutVars>
          <dgm:bulletEnabled val="1"/>
        </dgm:presLayoutVars>
      </dgm:prSet>
      <dgm:spPr/>
    </dgm:pt>
  </dgm:ptLst>
  <dgm:cxnLst>
    <dgm:cxn modelId="{9FDC1C1C-8B23-4261-B8B9-36C917EA3D27}" srcId="{CF1DEDE3-8A10-40FD-A16D-CA09B51D1BC4}" destId="{9A6DB80E-0266-410F-9139-DAA75CC4B814}" srcOrd="0" destOrd="0" parTransId="{5AF54593-5A40-4B03-AA82-4B9A47DFFC56}" sibTransId="{E73F45C6-E894-4DB4-AADE-10F5BD4546AF}"/>
    <dgm:cxn modelId="{AE56C323-FD4D-434F-995A-EA293FBFE590}" type="presOf" srcId="{9A6DB80E-0266-410F-9139-DAA75CC4B814}" destId="{7B11D44F-87D5-42EB-A1CE-5B5AD34BFA67}" srcOrd="0" destOrd="0" presId="urn:microsoft.com/office/officeart/2005/8/layout/lProcess2"/>
    <dgm:cxn modelId="{A0E4FD3A-EE66-4C5E-94F9-E26D2EE86C76}" type="presOf" srcId="{CF1DEDE3-8A10-40FD-A16D-CA09B51D1BC4}" destId="{A1144C57-ABC9-4B61-AE39-9CB5E287BF45}" srcOrd="0" destOrd="0" presId="urn:microsoft.com/office/officeart/2005/8/layout/lProcess2"/>
    <dgm:cxn modelId="{DF79A44E-D825-4D51-971D-FC169384756C}" type="presOf" srcId="{583A5199-82FF-4815-93D2-8C833198ED1F}" destId="{15CD0EB8-44EC-4C98-BBCE-B034E086C123}" srcOrd="0" destOrd="0" presId="urn:microsoft.com/office/officeart/2005/8/layout/lProcess2"/>
    <dgm:cxn modelId="{A6AC6155-C203-4447-9A7F-8918AB3A3FEC}" srcId="{583A5199-82FF-4815-93D2-8C833198ED1F}" destId="{E8034746-F0A4-43DB-BC5D-13E67E896CF4}" srcOrd="0" destOrd="0" parTransId="{8221C5A7-B492-4BD1-9320-C9522B523548}" sibTransId="{8774914F-9503-47DB-A8A8-00241C770E9C}"/>
    <dgm:cxn modelId="{C6110B66-CCBB-4BD1-B362-00F64AA76700}" type="presOf" srcId="{CF1DEDE3-8A10-40FD-A16D-CA09B51D1BC4}" destId="{07BCE67B-15EA-49E6-860B-63678EFF99AB}" srcOrd="1" destOrd="0" presId="urn:microsoft.com/office/officeart/2005/8/layout/lProcess2"/>
    <dgm:cxn modelId="{47E00973-BD0B-421D-B386-9D16DDC5767A}" type="presOf" srcId="{FD018951-8D38-47F8-9692-62C745A01A07}" destId="{105EEEF6-7CA8-4B2F-8D4A-EFEFC6FF79B3}" srcOrd="0" destOrd="0" presId="urn:microsoft.com/office/officeart/2005/8/layout/lProcess2"/>
    <dgm:cxn modelId="{5732E8CB-EE79-4A1B-BF87-F8D195394F11}" srcId="{E8034746-F0A4-43DB-BC5D-13E67E896CF4}" destId="{FD018951-8D38-47F8-9692-62C745A01A07}" srcOrd="0" destOrd="0" parTransId="{62B7C67B-6939-4624-AB5E-102363D05FD0}" sibTransId="{B019F0DC-1B2F-4D44-869C-3A6F92BC7E00}"/>
    <dgm:cxn modelId="{3585BBD4-093D-4533-9278-58C99AC0678F}" type="presOf" srcId="{E8034746-F0A4-43DB-BC5D-13E67E896CF4}" destId="{29FDE431-ADA2-470F-B286-349C8AD4FEA9}" srcOrd="0" destOrd="0" presId="urn:microsoft.com/office/officeart/2005/8/layout/lProcess2"/>
    <dgm:cxn modelId="{C55DB4DA-EC91-45C0-8CDF-5AB8019CBC1D}" type="presOf" srcId="{E8034746-F0A4-43DB-BC5D-13E67E896CF4}" destId="{73476C5D-38AB-4992-8F8F-69CC38AEEE82}" srcOrd="1" destOrd="0" presId="urn:microsoft.com/office/officeart/2005/8/layout/lProcess2"/>
    <dgm:cxn modelId="{DE4A11EF-0DEA-4154-9142-AFE6A3509A2E}" srcId="{583A5199-82FF-4815-93D2-8C833198ED1F}" destId="{CF1DEDE3-8A10-40FD-A16D-CA09B51D1BC4}" srcOrd="1" destOrd="0" parTransId="{B3C3D430-B19D-4D27-99F3-D11B32039A2C}" sibTransId="{BC09AD52-1BE7-4294-8B33-786662264B4F}"/>
    <dgm:cxn modelId="{2B0C25B1-AA01-4B60-B094-841C70459281}" type="presParOf" srcId="{15CD0EB8-44EC-4C98-BBCE-B034E086C123}" destId="{10317A42-2329-4C1C-9F0F-A64CD4D95872}" srcOrd="0" destOrd="0" presId="urn:microsoft.com/office/officeart/2005/8/layout/lProcess2"/>
    <dgm:cxn modelId="{CB293252-A23B-4BAF-9965-B070A9E450DB}" type="presParOf" srcId="{10317A42-2329-4C1C-9F0F-A64CD4D95872}" destId="{29FDE431-ADA2-470F-B286-349C8AD4FEA9}" srcOrd="0" destOrd="0" presId="urn:microsoft.com/office/officeart/2005/8/layout/lProcess2"/>
    <dgm:cxn modelId="{5B762CFA-BC25-431A-846C-86C38A4F05C0}" type="presParOf" srcId="{10317A42-2329-4C1C-9F0F-A64CD4D95872}" destId="{73476C5D-38AB-4992-8F8F-69CC38AEEE82}" srcOrd="1" destOrd="0" presId="urn:microsoft.com/office/officeart/2005/8/layout/lProcess2"/>
    <dgm:cxn modelId="{605A09B3-9F42-46AD-89CB-2F7C4E2A0ADF}" type="presParOf" srcId="{10317A42-2329-4C1C-9F0F-A64CD4D95872}" destId="{C292E614-6D5C-454D-9497-859B15310AA5}" srcOrd="2" destOrd="0" presId="urn:microsoft.com/office/officeart/2005/8/layout/lProcess2"/>
    <dgm:cxn modelId="{13D765D2-8459-4AE9-A226-A8C190ABCC8C}" type="presParOf" srcId="{C292E614-6D5C-454D-9497-859B15310AA5}" destId="{D5194FC3-E2E7-4546-9057-37A83F43406A}" srcOrd="0" destOrd="0" presId="urn:microsoft.com/office/officeart/2005/8/layout/lProcess2"/>
    <dgm:cxn modelId="{F709D4DA-2613-4D44-8C37-56C5D4A35AEF}" type="presParOf" srcId="{D5194FC3-E2E7-4546-9057-37A83F43406A}" destId="{105EEEF6-7CA8-4B2F-8D4A-EFEFC6FF79B3}" srcOrd="0" destOrd="0" presId="urn:microsoft.com/office/officeart/2005/8/layout/lProcess2"/>
    <dgm:cxn modelId="{C10266E2-E721-4842-8F9E-2DBF3AEF639B}" type="presParOf" srcId="{15CD0EB8-44EC-4C98-BBCE-B034E086C123}" destId="{E3359CD6-A197-4022-9242-8B8B96D389E4}" srcOrd="1" destOrd="0" presId="urn:microsoft.com/office/officeart/2005/8/layout/lProcess2"/>
    <dgm:cxn modelId="{FDF1D8D5-02FF-4181-BF01-A43F6F2458F7}" type="presParOf" srcId="{15CD0EB8-44EC-4C98-BBCE-B034E086C123}" destId="{092434C6-EF3B-4BE9-9531-0D09CFF77071}" srcOrd="2" destOrd="0" presId="urn:microsoft.com/office/officeart/2005/8/layout/lProcess2"/>
    <dgm:cxn modelId="{12911F5C-999C-4156-AC68-7BCEFCA29D8A}" type="presParOf" srcId="{092434C6-EF3B-4BE9-9531-0D09CFF77071}" destId="{A1144C57-ABC9-4B61-AE39-9CB5E287BF45}" srcOrd="0" destOrd="0" presId="urn:microsoft.com/office/officeart/2005/8/layout/lProcess2"/>
    <dgm:cxn modelId="{188857FC-F067-46C0-9D8B-21DD61C7024B}" type="presParOf" srcId="{092434C6-EF3B-4BE9-9531-0D09CFF77071}" destId="{07BCE67B-15EA-49E6-860B-63678EFF99AB}" srcOrd="1" destOrd="0" presId="urn:microsoft.com/office/officeart/2005/8/layout/lProcess2"/>
    <dgm:cxn modelId="{877CDD6B-8FB0-4EBB-8F14-DB45A61E6456}" type="presParOf" srcId="{092434C6-EF3B-4BE9-9531-0D09CFF77071}" destId="{A9D1473C-B6BD-445C-AE60-B4A2125505CC}" srcOrd="2" destOrd="0" presId="urn:microsoft.com/office/officeart/2005/8/layout/lProcess2"/>
    <dgm:cxn modelId="{9036FE4A-C0C8-4A9F-9A00-7278F3D886F5}" type="presParOf" srcId="{A9D1473C-B6BD-445C-AE60-B4A2125505CC}" destId="{13746AFA-AAF5-45C9-9B27-48871B573DF3}" srcOrd="0" destOrd="0" presId="urn:microsoft.com/office/officeart/2005/8/layout/lProcess2"/>
    <dgm:cxn modelId="{E3CC7801-7AF1-495A-97C6-8EF046F9BDC7}" type="presParOf" srcId="{13746AFA-AAF5-45C9-9B27-48871B573DF3}" destId="{7B11D44F-87D5-42EB-A1CE-5B5AD34BFA67}"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4ACA20-D20F-4608-8284-616051B7DC79}" type="doc">
      <dgm:prSet loTypeId="urn:microsoft.com/office/officeart/2005/8/layout/vList2" loCatId="list" qsTypeId="urn:microsoft.com/office/officeart/2005/8/quickstyle/simple1" qsCatId="simple" csTypeId="urn:microsoft.com/office/officeart/2005/8/colors/accent0_2" csCatId="mainScheme"/>
      <dgm:spPr/>
      <dgm:t>
        <a:bodyPr/>
        <a:lstStyle/>
        <a:p>
          <a:endParaRPr lang="en-US"/>
        </a:p>
      </dgm:t>
    </dgm:pt>
    <dgm:pt modelId="{236FCF2B-E0D1-4F5C-B55D-E9A1E3AC7A1C}">
      <dgm:prSet/>
      <dgm:spPr/>
      <dgm:t>
        <a:bodyPr/>
        <a:lstStyle/>
        <a:p>
          <a:pPr rtl="0"/>
          <a:r>
            <a:rPr lang="en-GB"/>
            <a:t>Statement of financial position as at the end of the period</a:t>
          </a:r>
          <a:endParaRPr lang="en-US"/>
        </a:p>
      </dgm:t>
    </dgm:pt>
    <dgm:pt modelId="{C2092965-9961-4B8F-8F2E-5A6345EDFD61}" type="parTrans" cxnId="{409BDF56-D5F7-4BD0-BBD4-8DE26C3AB534}">
      <dgm:prSet/>
      <dgm:spPr/>
      <dgm:t>
        <a:bodyPr/>
        <a:lstStyle/>
        <a:p>
          <a:endParaRPr lang="en-US"/>
        </a:p>
      </dgm:t>
    </dgm:pt>
    <dgm:pt modelId="{6DC8199C-AC99-4B00-9EA4-8716585B37A2}" type="sibTrans" cxnId="{409BDF56-D5F7-4BD0-BBD4-8DE26C3AB534}">
      <dgm:prSet/>
      <dgm:spPr/>
      <dgm:t>
        <a:bodyPr/>
        <a:lstStyle/>
        <a:p>
          <a:endParaRPr lang="en-US"/>
        </a:p>
      </dgm:t>
    </dgm:pt>
    <dgm:pt modelId="{5D5E692A-4657-4BCB-A34B-E298290CE918}">
      <dgm:prSet/>
      <dgm:spPr/>
      <dgm:t>
        <a:bodyPr/>
        <a:lstStyle/>
        <a:p>
          <a:pPr rtl="0"/>
          <a:r>
            <a:rPr lang="en-GB"/>
            <a:t>Statement of comprehensive income for the period</a:t>
          </a:r>
          <a:endParaRPr lang="en-US"/>
        </a:p>
      </dgm:t>
    </dgm:pt>
    <dgm:pt modelId="{3EB828FB-4FCE-4DA7-BDD2-37A55DB76AF4}" type="parTrans" cxnId="{587114FD-302B-404E-9CA2-13813FD0CFDE}">
      <dgm:prSet/>
      <dgm:spPr/>
      <dgm:t>
        <a:bodyPr/>
        <a:lstStyle/>
        <a:p>
          <a:endParaRPr lang="en-US"/>
        </a:p>
      </dgm:t>
    </dgm:pt>
    <dgm:pt modelId="{8EF8B331-D7C4-4C72-BBA8-391696F0FE5F}" type="sibTrans" cxnId="{587114FD-302B-404E-9CA2-13813FD0CFDE}">
      <dgm:prSet/>
      <dgm:spPr/>
      <dgm:t>
        <a:bodyPr/>
        <a:lstStyle/>
        <a:p>
          <a:endParaRPr lang="en-US"/>
        </a:p>
      </dgm:t>
    </dgm:pt>
    <dgm:pt modelId="{55D83581-E64F-439C-A0F6-5C7D812764DC}">
      <dgm:prSet/>
      <dgm:spPr/>
      <dgm:t>
        <a:bodyPr/>
        <a:lstStyle/>
        <a:p>
          <a:pPr rtl="0"/>
          <a:r>
            <a:rPr lang="en-GB"/>
            <a:t>Statement of changes in equity for the period</a:t>
          </a:r>
          <a:endParaRPr lang="en-US"/>
        </a:p>
      </dgm:t>
    </dgm:pt>
    <dgm:pt modelId="{45D4FA56-9FD2-44BD-B26B-936035E282DA}" type="parTrans" cxnId="{F7C7EA04-75C2-4B79-8770-3CC501C44464}">
      <dgm:prSet/>
      <dgm:spPr/>
      <dgm:t>
        <a:bodyPr/>
        <a:lstStyle/>
        <a:p>
          <a:endParaRPr lang="en-US"/>
        </a:p>
      </dgm:t>
    </dgm:pt>
    <dgm:pt modelId="{567D789F-B50E-4993-AF1D-5622924825B9}" type="sibTrans" cxnId="{F7C7EA04-75C2-4B79-8770-3CC501C44464}">
      <dgm:prSet/>
      <dgm:spPr/>
      <dgm:t>
        <a:bodyPr/>
        <a:lstStyle/>
        <a:p>
          <a:endParaRPr lang="en-US"/>
        </a:p>
      </dgm:t>
    </dgm:pt>
    <dgm:pt modelId="{E996FDEC-5EA0-4579-B898-0739E837EE90}">
      <dgm:prSet/>
      <dgm:spPr/>
      <dgm:t>
        <a:bodyPr/>
        <a:lstStyle/>
        <a:p>
          <a:pPr rtl="0"/>
          <a:r>
            <a:rPr lang="en-GB"/>
            <a:t>Statement of cash flows for the period</a:t>
          </a:r>
          <a:endParaRPr lang="en-US"/>
        </a:p>
      </dgm:t>
    </dgm:pt>
    <dgm:pt modelId="{D4A35B18-60C0-4B0A-8A06-6672122A9952}" type="parTrans" cxnId="{7E814317-16B6-4358-B3CB-AA933C70C12B}">
      <dgm:prSet/>
      <dgm:spPr/>
      <dgm:t>
        <a:bodyPr/>
        <a:lstStyle/>
        <a:p>
          <a:endParaRPr lang="en-US"/>
        </a:p>
      </dgm:t>
    </dgm:pt>
    <dgm:pt modelId="{9F518E1A-1FE6-42B4-82F2-5197E082D577}" type="sibTrans" cxnId="{7E814317-16B6-4358-B3CB-AA933C70C12B}">
      <dgm:prSet/>
      <dgm:spPr/>
      <dgm:t>
        <a:bodyPr/>
        <a:lstStyle/>
        <a:p>
          <a:endParaRPr lang="en-US"/>
        </a:p>
      </dgm:t>
    </dgm:pt>
    <dgm:pt modelId="{548C6067-5375-47B3-BFDB-D0D353B78EA9}">
      <dgm:prSet/>
      <dgm:spPr/>
      <dgm:t>
        <a:bodyPr/>
        <a:lstStyle/>
        <a:p>
          <a:pPr rtl="0"/>
          <a:r>
            <a:rPr lang="en-GB"/>
            <a:t>Notes, comprising a summary of significant accounting policies and other explanatory information </a:t>
          </a:r>
          <a:endParaRPr lang="en-US"/>
        </a:p>
      </dgm:t>
    </dgm:pt>
    <dgm:pt modelId="{3285252E-ED69-4C0A-BFB9-03484D17F6A0}" type="parTrans" cxnId="{9BDB8C43-FCB1-4F64-B29A-CCB6311BAE08}">
      <dgm:prSet/>
      <dgm:spPr/>
      <dgm:t>
        <a:bodyPr/>
        <a:lstStyle/>
        <a:p>
          <a:endParaRPr lang="en-US"/>
        </a:p>
      </dgm:t>
    </dgm:pt>
    <dgm:pt modelId="{825B0FE6-8CE2-414E-9E80-DE79BA0A4589}" type="sibTrans" cxnId="{9BDB8C43-FCB1-4F64-B29A-CCB6311BAE08}">
      <dgm:prSet/>
      <dgm:spPr/>
      <dgm:t>
        <a:bodyPr/>
        <a:lstStyle/>
        <a:p>
          <a:endParaRPr lang="en-US"/>
        </a:p>
      </dgm:t>
    </dgm:pt>
    <dgm:pt modelId="{A075DCDA-FCAB-49AD-9F0D-DBF03712F4EB}" type="pres">
      <dgm:prSet presAssocID="{D24ACA20-D20F-4608-8284-616051B7DC79}" presName="linear" presStyleCnt="0">
        <dgm:presLayoutVars>
          <dgm:animLvl val="lvl"/>
          <dgm:resizeHandles val="exact"/>
        </dgm:presLayoutVars>
      </dgm:prSet>
      <dgm:spPr/>
    </dgm:pt>
    <dgm:pt modelId="{55F2C60E-CE41-401C-B64B-DB2483110414}" type="pres">
      <dgm:prSet presAssocID="{236FCF2B-E0D1-4F5C-B55D-E9A1E3AC7A1C}" presName="parentText" presStyleLbl="node1" presStyleIdx="0" presStyleCnt="5">
        <dgm:presLayoutVars>
          <dgm:chMax val="0"/>
          <dgm:bulletEnabled val="1"/>
        </dgm:presLayoutVars>
      </dgm:prSet>
      <dgm:spPr/>
    </dgm:pt>
    <dgm:pt modelId="{3D6CEFDC-ECC9-4E10-BC69-DD7D50BF9B20}" type="pres">
      <dgm:prSet presAssocID="{6DC8199C-AC99-4B00-9EA4-8716585B37A2}" presName="spacer" presStyleCnt="0"/>
      <dgm:spPr/>
    </dgm:pt>
    <dgm:pt modelId="{FAAB6A5E-5504-45B8-B94C-4035FADB76B7}" type="pres">
      <dgm:prSet presAssocID="{5D5E692A-4657-4BCB-A34B-E298290CE918}" presName="parentText" presStyleLbl="node1" presStyleIdx="1" presStyleCnt="5">
        <dgm:presLayoutVars>
          <dgm:chMax val="0"/>
          <dgm:bulletEnabled val="1"/>
        </dgm:presLayoutVars>
      </dgm:prSet>
      <dgm:spPr/>
    </dgm:pt>
    <dgm:pt modelId="{F8859897-DE48-496C-84B1-3BC80132C85D}" type="pres">
      <dgm:prSet presAssocID="{8EF8B331-D7C4-4C72-BBA8-391696F0FE5F}" presName="spacer" presStyleCnt="0"/>
      <dgm:spPr/>
    </dgm:pt>
    <dgm:pt modelId="{711AD763-DDBF-4C8D-9EFC-8E41F5DFADC8}" type="pres">
      <dgm:prSet presAssocID="{55D83581-E64F-439C-A0F6-5C7D812764DC}" presName="parentText" presStyleLbl="node1" presStyleIdx="2" presStyleCnt="5">
        <dgm:presLayoutVars>
          <dgm:chMax val="0"/>
          <dgm:bulletEnabled val="1"/>
        </dgm:presLayoutVars>
      </dgm:prSet>
      <dgm:spPr/>
    </dgm:pt>
    <dgm:pt modelId="{CEFD7E7D-67DA-4821-9942-1CDD3025694F}" type="pres">
      <dgm:prSet presAssocID="{567D789F-B50E-4993-AF1D-5622924825B9}" presName="spacer" presStyleCnt="0"/>
      <dgm:spPr/>
    </dgm:pt>
    <dgm:pt modelId="{B093BC88-2854-4AAD-A2F8-2C7F41015B75}" type="pres">
      <dgm:prSet presAssocID="{E996FDEC-5EA0-4579-B898-0739E837EE90}" presName="parentText" presStyleLbl="node1" presStyleIdx="3" presStyleCnt="5">
        <dgm:presLayoutVars>
          <dgm:chMax val="0"/>
          <dgm:bulletEnabled val="1"/>
        </dgm:presLayoutVars>
      </dgm:prSet>
      <dgm:spPr/>
    </dgm:pt>
    <dgm:pt modelId="{73CD58DF-0727-4154-848B-76A3EFD7FF1B}" type="pres">
      <dgm:prSet presAssocID="{9F518E1A-1FE6-42B4-82F2-5197E082D577}" presName="spacer" presStyleCnt="0"/>
      <dgm:spPr/>
    </dgm:pt>
    <dgm:pt modelId="{274C5B0C-A0A9-44F6-9FD5-F8113F8E57AB}" type="pres">
      <dgm:prSet presAssocID="{548C6067-5375-47B3-BFDB-D0D353B78EA9}" presName="parentText" presStyleLbl="node1" presStyleIdx="4" presStyleCnt="5">
        <dgm:presLayoutVars>
          <dgm:chMax val="0"/>
          <dgm:bulletEnabled val="1"/>
        </dgm:presLayoutVars>
      </dgm:prSet>
      <dgm:spPr/>
    </dgm:pt>
  </dgm:ptLst>
  <dgm:cxnLst>
    <dgm:cxn modelId="{F7C7EA04-75C2-4B79-8770-3CC501C44464}" srcId="{D24ACA20-D20F-4608-8284-616051B7DC79}" destId="{55D83581-E64F-439C-A0F6-5C7D812764DC}" srcOrd="2" destOrd="0" parTransId="{45D4FA56-9FD2-44BD-B26B-936035E282DA}" sibTransId="{567D789F-B50E-4993-AF1D-5622924825B9}"/>
    <dgm:cxn modelId="{7E814317-16B6-4358-B3CB-AA933C70C12B}" srcId="{D24ACA20-D20F-4608-8284-616051B7DC79}" destId="{E996FDEC-5EA0-4579-B898-0739E837EE90}" srcOrd="3" destOrd="0" parTransId="{D4A35B18-60C0-4B0A-8A06-6672122A9952}" sibTransId="{9F518E1A-1FE6-42B4-82F2-5197E082D577}"/>
    <dgm:cxn modelId="{4D5E1D3D-ED51-49E0-B1F1-A35B4CA7E0E7}" type="presOf" srcId="{55D83581-E64F-439C-A0F6-5C7D812764DC}" destId="{711AD763-DDBF-4C8D-9EFC-8E41F5DFADC8}" srcOrd="0" destOrd="0" presId="urn:microsoft.com/office/officeart/2005/8/layout/vList2"/>
    <dgm:cxn modelId="{F2D1B13E-8753-4258-A1F1-6C968F022645}" type="presOf" srcId="{5D5E692A-4657-4BCB-A34B-E298290CE918}" destId="{FAAB6A5E-5504-45B8-B94C-4035FADB76B7}" srcOrd="0" destOrd="0" presId="urn:microsoft.com/office/officeart/2005/8/layout/vList2"/>
    <dgm:cxn modelId="{9BDB8C43-FCB1-4F64-B29A-CCB6311BAE08}" srcId="{D24ACA20-D20F-4608-8284-616051B7DC79}" destId="{548C6067-5375-47B3-BFDB-D0D353B78EA9}" srcOrd="4" destOrd="0" parTransId="{3285252E-ED69-4C0A-BFB9-03484D17F6A0}" sibTransId="{825B0FE6-8CE2-414E-9E80-DE79BA0A4589}"/>
    <dgm:cxn modelId="{409BDF56-D5F7-4BD0-BBD4-8DE26C3AB534}" srcId="{D24ACA20-D20F-4608-8284-616051B7DC79}" destId="{236FCF2B-E0D1-4F5C-B55D-E9A1E3AC7A1C}" srcOrd="0" destOrd="0" parTransId="{C2092965-9961-4B8F-8F2E-5A6345EDFD61}" sibTransId="{6DC8199C-AC99-4B00-9EA4-8716585B37A2}"/>
    <dgm:cxn modelId="{79A3AD9E-1692-44C6-9EA0-16B94F6CC81C}" type="presOf" srcId="{E996FDEC-5EA0-4579-B898-0739E837EE90}" destId="{B093BC88-2854-4AAD-A2F8-2C7F41015B75}" srcOrd="0" destOrd="0" presId="urn:microsoft.com/office/officeart/2005/8/layout/vList2"/>
    <dgm:cxn modelId="{CC5FC6CA-7617-4DC1-BF12-7A15AC17D87C}" type="presOf" srcId="{236FCF2B-E0D1-4F5C-B55D-E9A1E3AC7A1C}" destId="{55F2C60E-CE41-401C-B64B-DB2483110414}" srcOrd="0" destOrd="0" presId="urn:microsoft.com/office/officeart/2005/8/layout/vList2"/>
    <dgm:cxn modelId="{8832C7D7-F659-4788-B341-7B642C5C3748}" type="presOf" srcId="{D24ACA20-D20F-4608-8284-616051B7DC79}" destId="{A075DCDA-FCAB-49AD-9F0D-DBF03712F4EB}" srcOrd="0" destOrd="0" presId="urn:microsoft.com/office/officeart/2005/8/layout/vList2"/>
    <dgm:cxn modelId="{BF4118E4-E9F8-4FEB-8564-8C4CFE46F1DA}" type="presOf" srcId="{548C6067-5375-47B3-BFDB-D0D353B78EA9}" destId="{274C5B0C-A0A9-44F6-9FD5-F8113F8E57AB}" srcOrd="0" destOrd="0" presId="urn:microsoft.com/office/officeart/2005/8/layout/vList2"/>
    <dgm:cxn modelId="{587114FD-302B-404E-9CA2-13813FD0CFDE}" srcId="{D24ACA20-D20F-4608-8284-616051B7DC79}" destId="{5D5E692A-4657-4BCB-A34B-E298290CE918}" srcOrd="1" destOrd="0" parTransId="{3EB828FB-4FCE-4DA7-BDD2-37A55DB76AF4}" sibTransId="{8EF8B331-D7C4-4C72-BBA8-391696F0FE5F}"/>
    <dgm:cxn modelId="{8C45E9A6-175E-417A-95DE-AE67ABAD6069}" type="presParOf" srcId="{A075DCDA-FCAB-49AD-9F0D-DBF03712F4EB}" destId="{55F2C60E-CE41-401C-B64B-DB2483110414}" srcOrd="0" destOrd="0" presId="urn:microsoft.com/office/officeart/2005/8/layout/vList2"/>
    <dgm:cxn modelId="{26F8D563-A595-491A-8916-F49DDA76CCE1}" type="presParOf" srcId="{A075DCDA-FCAB-49AD-9F0D-DBF03712F4EB}" destId="{3D6CEFDC-ECC9-4E10-BC69-DD7D50BF9B20}" srcOrd="1" destOrd="0" presId="urn:microsoft.com/office/officeart/2005/8/layout/vList2"/>
    <dgm:cxn modelId="{C43A4BD0-AF02-417A-B2B8-94AAEF1288C3}" type="presParOf" srcId="{A075DCDA-FCAB-49AD-9F0D-DBF03712F4EB}" destId="{FAAB6A5E-5504-45B8-B94C-4035FADB76B7}" srcOrd="2" destOrd="0" presId="urn:microsoft.com/office/officeart/2005/8/layout/vList2"/>
    <dgm:cxn modelId="{5125BD6C-CA16-441D-9D18-999344330FA2}" type="presParOf" srcId="{A075DCDA-FCAB-49AD-9F0D-DBF03712F4EB}" destId="{F8859897-DE48-496C-84B1-3BC80132C85D}" srcOrd="3" destOrd="0" presId="urn:microsoft.com/office/officeart/2005/8/layout/vList2"/>
    <dgm:cxn modelId="{A84B012B-376B-4852-814D-A71EAD77E6BC}" type="presParOf" srcId="{A075DCDA-FCAB-49AD-9F0D-DBF03712F4EB}" destId="{711AD763-DDBF-4C8D-9EFC-8E41F5DFADC8}" srcOrd="4" destOrd="0" presId="urn:microsoft.com/office/officeart/2005/8/layout/vList2"/>
    <dgm:cxn modelId="{9BA12A03-4568-4BB5-A6D7-753611F536CB}" type="presParOf" srcId="{A075DCDA-FCAB-49AD-9F0D-DBF03712F4EB}" destId="{CEFD7E7D-67DA-4821-9942-1CDD3025694F}" srcOrd="5" destOrd="0" presId="urn:microsoft.com/office/officeart/2005/8/layout/vList2"/>
    <dgm:cxn modelId="{BF84C54C-E10D-4A63-8B02-16FCC70869C7}" type="presParOf" srcId="{A075DCDA-FCAB-49AD-9F0D-DBF03712F4EB}" destId="{B093BC88-2854-4AAD-A2F8-2C7F41015B75}" srcOrd="6" destOrd="0" presId="urn:microsoft.com/office/officeart/2005/8/layout/vList2"/>
    <dgm:cxn modelId="{D3AA6F89-E439-4A23-B64F-7501B8818894}" type="presParOf" srcId="{A075DCDA-FCAB-49AD-9F0D-DBF03712F4EB}" destId="{73CD58DF-0727-4154-848B-76A3EFD7FF1B}" srcOrd="7" destOrd="0" presId="urn:microsoft.com/office/officeart/2005/8/layout/vList2"/>
    <dgm:cxn modelId="{3CDD88A6-4984-450A-83BF-491924C04C8B}" type="presParOf" srcId="{A075DCDA-FCAB-49AD-9F0D-DBF03712F4EB}" destId="{274C5B0C-A0A9-44F6-9FD5-F8113F8E57A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EF8B8A-5441-4741-97F5-DD0DF50CB3A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614DCA3D-CA20-4CA4-B703-33CB85A97A64}">
      <dgm:prSet/>
      <dgm:spPr/>
      <dgm:t>
        <a:bodyPr/>
        <a:lstStyle/>
        <a:p>
          <a:pPr rtl="0"/>
          <a:r>
            <a:rPr lang="en-GB" dirty="0"/>
            <a:t>Report of the directors</a:t>
          </a:r>
        </a:p>
      </dgm:t>
    </dgm:pt>
    <dgm:pt modelId="{ABA83E7B-24DE-4711-B652-66CEED9CDE91}" type="parTrans" cxnId="{21014AB5-1D32-43B2-A113-7781D818E16D}">
      <dgm:prSet/>
      <dgm:spPr/>
      <dgm:t>
        <a:bodyPr/>
        <a:lstStyle/>
        <a:p>
          <a:endParaRPr lang="en-GB"/>
        </a:p>
      </dgm:t>
    </dgm:pt>
    <dgm:pt modelId="{EDDEB0C9-5CE4-49C1-8A19-948B097024F8}" type="sibTrans" cxnId="{21014AB5-1D32-43B2-A113-7781D818E16D}">
      <dgm:prSet/>
      <dgm:spPr/>
      <dgm:t>
        <a:bodyPr/>
        <a:lstStyle/>
        <a:p>
          <a:endParaRPr lang="en-GB"/>
        </a:p>
      </dgm:t>
    </dgm:pt>
    <dgm:pt modelId="{8FC3938B-5D27-4880-8013-76E2475B4C84}">
      <dgm:prSet/>
      <dgm:spPr/>
      <dgm:t>
        <a:bodyPr/>
        <a:lstStyle/>
        <a:p>
          <a:pPr rtl="0"/>
          <a:r>
            <a:rPr lang="en-GB" dirty="0"/>
            <a:t>Report of the auditors</a:t>
          </a:r>
        </a:p>
      </dgm:t>
    </dgm:pt>
    <dgm:pt modelId="{3CE75ABD-F057-46D2-8BD0-367037B5F5FD}" type="parTrans" cxnId="{02F7F2DB-67FC-4E0B-8ADC-400136F5CD6D}">
      <dgm:prSet/>
      <dgm:spPr/>
      <dgm:t>
        <a:bodyPr/>
        <a:lstStyle/>
        <a:p>
          <a:endParaRPr lang="en-GB"/>
        </a:p>
      </dgm:t>
    </dgm:pt>
    <dgm:pt modelId="{EF7EAE80-7DC4-427E-84A1-CB2D090DFEF6}" type="sibTrans" cxnId="{02F7F2DB-67FC-4E0B-8ADC-400136F5CD6D}">
      <dgm:prSet/>
      <dgm:spPr/>
      <dgm:t>
        <a:bodyPr/>
        <a:lstStyle/>
        <a:p>
          <a:endParaRPr lang="en-GB"/>
        </a:p>
      </dgm:t>
    </dgm:pt>
    <dgm:pt modelId="{1FC074BB-3E50-4DCD-8910-AEBFD848FD57}">
      <dgm:prSet/>
      <dgm:spPr/>
      <dgm:t>
        <a:bodyPr/>
        <a:lstStyle/>
        <a:p>
          <a:pPr rtl="0"/>
          <a:r>
            <a:rPr lang="en-GB" dirty="0"/>
            <a:t>Chairperson’s review</a:t>
          </a:r>
        </a:p>
      </dgm:t>
    </dgm:pt>
    <dgm:pt modelId="{0F5EF802-81D4-497F-8022-169E44B3BEAF}" type="parTrans" cxnId="{DCC2D8D1-4979-4B68-9C6C-6BB82DE8A112}">
      <dgm:prSet/>
      <dgm:spPr/>
      <dgm:t>
        <a:bodyPr/>
        <a:lstStyle/>
        <a:p>
          <a:endParaRPr lang="en-GB"/>
        </a:p>
      </dgm:t>
    </dgm:pt>
    <dgm:pt modelId="{C13AEB10-DAF3-41E6-9F0B-B9556EF39A7E}" type="sibTrans" cxnId="{DCC2D8D1-4979-4B68-9C6C-6BB82DE8A112}">
      <dgm:prSet/>
      <dgm:spPr/>
      <dgm:t>
        <a:bodyPr/>
        <a:lstStyle/>
        <a:p>
          <a:endParaRPr lang="en-GB"/>
        </a:p>
      </dgm:t>
    </dgm:pt>
    <dgm:pt modelId="{AEB658DE-52A1-4B08-80B5-F6DFF99FE861}">
      <dgm:prSet/>
      <dgm:spPr/>
      <dgm:t>
        <a:bodyPr/>
        <a:lstStyle/>
        <a:p>
          <a:pPr rtl="0"/>
          <a:r>
            <a:rPr lang="en-GB" dirty="0"/>
            <a:t>Managing director’s review</a:t>
          </a:r>
        </a:p>
      </dgm:t>
    </dgm:pt>
    <dgm:pt modelId="{0ACB9B16-DAB6-4052-9A41-033E62987D41}" type="parTrans" cxnId="{4AC39769-0388-4903-930E-BB94D559BB73}">
      <dgm:prSet/>
      <dgm:spPr/>
      <dgm:t>
        <a:bodyPr/>
        <a:lstStyle/>
        <a:p>
          <a:endParaRPr lang="en-GB"/>
        </a:p>
      </dgm:t>
    </dgm:pt>
    <dgm:pt modelId="{BADE711D-D13C-422B-A281-7790D86EE70B}" type="sibTrans" cxnId="{4AC39769-0388-4903-930E-BB94D559BB73}">
      <dgm:prSet/>
      <dgm:spPr/>
      <dgm:t>
        <a:bodyPr/>
        <a:lstStyle/>
        <a:p>
          <a:endParaRPr lang="en-GB"/>
        </a:p>
      </dgm:t>
    </dgm:pt>
    <dgm:pt modelId="{A6750587-706E-4AE3-BA5C-4EF81125B234}">
      <dgm:prSet/>
      <dgm:spPr/>
      <dgm:t>
        <a:bodyPr/>
        <a:lstStyle/>
        <a:p>
          <a:pPr rtl="0"/>
          <a:r>
            <a:rPr lang="en-GB" dirty="0"/>
            <a:t>Corporate governance report</a:t>
          </a:r>
        </a:p>
      </dgm:t>
    </dgm:pt>
    <dgm:pt modelId="{E965FF45-A908-4DF8-BAB9-948614B1B433}" type="parTrans" cxnId="{86FDE830-FE1C-4B7B-8EED-9F4DB5C23017}">
      <dgm:prSet/>
      <dgm:spPr/>
      <dgm:t>
        <a:bodyPr/>
        <a:lstStyle/>
        <a:p>
          <a:endParaRPr lang="en-GB"/>
        </a:p>
      </dgm:t>
    </dgm:pt>
    <dgm:pt modelId="{E0DF5747-DA19-410D-B012-44074B5FA605}" type="sibTrans" cxnId="{86FDE830-FE1C-4B7B-8EED-9F4DB5C23017}">
      <dgm:prSet/>
      <dgm:spPr/>
      <dgm:t>
        <a:bodyPr/>
        <a:lstStyle/>
        <a:p>
          <a:endParaRPr lang="en-GB"/>
        </a:p>
      </dgm:t>
    </dgm:pt>
    <dgm:pt modelId="{71C4F518-682C-414D-95D5-C65A66DC7526}">
      <dgm:prSet/>
      <dgm:spPr/>
      <dgm:t>
        <a:bodyPr/>
        <a:lstStyle/>
        <a:p>
          <a:pPr rtl="0"/>
          <a:r>
            <a:rPr lang="en-GB" dirty="0"/>
            <a:t>Report of the audit committee</a:t>
          </a:r>
        </a:p>
      </dgm:t>
    </dgm:pt>
    <dgm:pt modelId="{D276EC21-1F00-415D-81C3-90E53993387E}" type="parTrans" cxnId="{E8FC7783-C2EC-4367-A883-3D24EB7A38E6}">
      <dgm:prSet/>
      <dgm:spPr/>
      <dgm:t>
        <a:bodyPr/>
        <a:lstStyle/>
        <a:p>
          <a:endParaRPr lang="en-GB"/>
        </a:p>
      </dgm:t>
    </dgm:pt>
    <dgm:pt modelId="{A96C1282-8478-41CA-AE77-D291FA73A953}" type="sibTrans" cxnId="{E8FC7783-C2EC-4367-A883-3D24EB7A38E6}">
      <dgm:prSet/>
      <dgm:spPr/>
      <dgm:t>
        <a:bodyPr/>
        <a:lstStyle/>
        <a:p>
          <a:endParaRPr lang="en-GB"/>
        </a:p>
      </dgm:t>
    </dgm:pt>
    <dgm:pt modelId="{0BC76268-7F00-4C5D-B3DF-ACA48DBF4FD4}">
      <dgm:prSet/>
      <dgm:spPr/>
      <dgm:t>
        <a:bodyPr/>
        <a:lstStyle/>
        <a:p>
          <a:pPr rtl="0"/>
          <a:r>
            <a:rPr lang="en-GB" dirty="0"/>
            <a:t>Environmental reports</a:t>
          </a:r>
        </a:p>
      </dgm:t>
    </dgm:pt>
    <dgm:pt modelId="{EB5F4C57-6107-4F33-973C-029201A4B8E4}" type="parTrans" cxnId="{9296FE54-10D5-450D-A58D-F4400A429113}">
      <dgm:prSet/>
      <dgm:spPr/>
      <dgm:t>
        <a:bodyPr/>
        <a:lstStyle/>
        <a:p>
          <a:endParaRPr lang="en-GB"/>
        </a:p>
      </dgm:t>
    </dgm:pt>
    <dgm:pt modelId="{ED239E5B-ECFF-4098-AFA8-30D3CD067379}" type="sibTrans" cxnId="{9296FE54-10D5-450D-A58D-F4400A429113}">
      <dgm:prSet/>
      <dgm:spPr/>
      <dgm:t>
        <a:bodyPr/>
        <a:lstStyle/>
        <a:p>
          <a:endParaRPr lang="en-GB"/>
        </a:p>
      </dgm:t>
    </dgm:pt>
    <dgm:pt modelId="{9262C5D9-DE10-46AA-888B-A4D5B7BB2545}">
      <dgm:prSet/>
      <dgm:spPr/>
      <dgm:t>
        <a:bodyPr/>
        <a:lstStyle/>
        <a:p>
          <a:r>
            <a:rPr lang="en-GB" dirty="0"/>
            <a:t>Value added statement</a:t>
          </a:r>
        </a:p>
      </dgm:t>
    </dgm:pt>
    <dgm:pt modelId="{C75721DD-A73C-4EF0-8D9D-8A3E1F794C99}" type="parTrans" cxnId="{E19C9242-0679-4F04-A0EF-BA36523BFC3B}">
      <dgm:prSet/>
      <dgm:spPr/>
      <dgm:t>
        <a:bodyPr/>
        <a:lstStyle/>
        <a:p>
          <a:endParaRPr lang="en-GB"/>
        </a:p>
      </dgm:t>
    </dgm:pt>
    <dgm:pt modelId="{34C1A196-E0D0-44B3-A6E8-F61D7D5DCF96}" type="sibTrans" cxnId="{E19C9242-0679-4F04-A0EF-BA36523BFC3B}">
      <dgm:prSet/>
      <dgm:spPr/>
      <dgm:t>
        <a:bodyPr/>
        <a:lstStyle/>
        <a:p>
          <a:endParaRPr lang="en-GB"/>
        </a:p>
      </dgm:t>
    </dgm:pt>
    <dgm:pt modelId="{5A6710D3-B1A4-4616-87A4-8CA9C5B1B979}" type="pres">
      <dgm:prSet presAssocID="{16EF8B8A-5441-4741-97F5-DD0DF50CB3A7}" presName="vert0" presStyleCnt="0">
        <dgm:presLayoutVars>
          <dgm:dir/>
          <dgm:animOne val="branch"/>
          <dgm:animLvl val="lvl"/>
        </dgm:presLayoutVars>
      </dgm:prSet>
      <dgm:spPr/>
    </dgm:pt>
    <dgm:pt modelId="{BDC13402-7952-41BC-B965-D894085BF88C}" type="pres">
      <dgm:prSet presAssocID="{614DCA3D-CA20-4CA4-B703-33CB85A97A64}" presName="thickLine" presStyleLbl="alignNode1" presStyleIdx="0" presStyleCnt="8"/>
      <dgm:spPr/>
    </dgm:pt>
    <dgm:pt modelId="{3BED2991-31F9-42C9-9F03-E95757AADCCD}" type="pres">
      <dgm:prSet presAssocID="{614DCA3D-CA20-4CA4-B703-33CB85A97A64}" presName="horz1" presStyleCnt="0"/>
      <dgm:spPr/>
    </dgm:pt>
    <dgm:pt modelId="{0A521F88-BB53-4F49-80BB-862CD4E23743}" type="pres">
      <dgm:prSet presAssocID="{614DCA3D-CA20-4CA4-B703-33CB85A97A64}" presName="tx1" presStyleLbl="revTx" presStyleIdx="0" presStyleCnt="8"/>
      <dgm:spPr/>
    </dgm:pt>
    <dgm:pt modelId="{51457AA4-C2FF-4784-BCE7-ABA84DF51B51}" type="pres">
      <dgm:prSet presAssocID="{614DCA3D-CA20-4CA4-B703-33CB85A97A64}" presName="vert1" presStyleCnt="0"/>
      <dgm:spPr/>
    </dgm:pt>
    <dgm:pt modelId="{0B220678-7AC5-4D0C-A9F6-3541603A20C4}" type="pres">
      <dgm:prSet presAssocID="{8FC3938B-5D27-4880-8013-76E2475B4C84}" presName="thickLine" presStyleLbl="alignNode1" presStyleIdx="1" presStyleCnt="8"/>
      <dgm:spPr/>
    </dgm:pt>
    <dgm:pt modelId="{40A45A96-F6FE-43BF-8398-0966F27DD1E3}" type="pres">
      <dgm:prSet presAssocID="{8FC3938B-5D27-4880-8013-76E2475B4C84}" presName="horz1" presStyleCnt="0"/>
      <dgm:spPr/>
    </dgm:pt>
    <dgm:pt modelId="{739917C0-4522-4DAB-8723-FD2B047236C7}" type="pres">
      <dgm:prSet presAssocID="{8FC3938B-5D27-4880-8013-76E2475B4C84}" presName="tx1" presStyleLbl="revTx" presStyleIdx="1" presStyleCnt="8"/>
      <dgm:spPr/>
    </dgm:pt>
    <dgm:pt modelId="{430AB2BB-B368-489B-B453-FB14FD47EE97}" type="pres">
      <dgm:prSet presAssocID="{8FC3938B-5D27-4880-8013-76E2475B4C84}" presName="vert1" presStyleCnt="0"/>
      <dgm:spPr/>
    </dgm:pt>
    <dgm:pt modelId="{B43A7F01-7681-4805-8539-AAE03317FD98}" type="pres">
      <dgm:prSet presAssocID="{1FC074BB-3E50-4DCD-8910-AEBFD848FD57}" presName="thickLine" presStyleLbl="alignNode1" presStyleIdx="2" presStyleCnt="8"/>
      <dgm:spPr/>
    </dgm:pt>
    <dgm:pt modelId="{B8F0FB25-4EEC-4074-9E60-0A4094B63019}" type="pres">
      <dgm:prSet presAssocID="{1FC074BB-3E50-4DCD-8910-AEBFD848FD57}" presName="horz1" presStyleCnt="0"/>
      <dgm:spPr/>
    </dgm:pt>
    <dgm:pt modelId="{776DD2BE-B981-49A6-B1ED-CA21C6D014CE}" type="pres">
      <dgm:prSet presAssocID="{1FC074BB-3E50-4DCD-8910-AEBFD848FD57}" presName="tx1" presStyleLbl="revTx" presStyleIdx="2" presStyleCnt="8"/>
      <dgm:spPr/>
    </dgm:pt>
    <dgm:pt modelId="{6A4EA8D6-732E-4287-9D5C-A333F1C379AB}" type="pres">
      <dgm:prSet presAssocID="{1FC074BB-3E50-4DCD-8910-AEBFD848FD57}" presName="vert1" presStyleCnt="0"/>
      <dgm:spPr/>
    </dgm:pt>
    <dgm:pt modelId="{DAFD22DE-83CD-4D64-B201-28B220F6984C}" type="pres">
      <dgm:prSet presAssocID="{AEB658DE-52A1-4B08-80B5-F6DFF99FE861}" presName="thickLine" presStyleLbl="alignNode1" presStyleIdx="3" presStyleCnt="8"/>
      <dgm:spPr/>
    </dgm:pt>
    <dgm:pt modelId="{3B6AB8C9-CC77-483B-8E62-A79567E0C041}" type="pres">
      <dgm:prSet presAssocID="{AEB658DE-52A1-4B08-80B5-F6DFF99FE861}" presName="horz1" presStyleCnt="0"/>
      <dgm:spPr/>
    </dgm:pt>
    <dgm:pt modelId="{B79DDA29-4D04-4967-BDA6-919D01AFA86E}" type="pres">
      <dgm:prSet presAssocID="{AEB658DE-52A1-4B08-80B5-F6DFF99FE861}" presName="tx1" presStyleLbl="revTx" presStyleIdx="3" presStyleCnt="8"/>
      <dgm:spPr/>
    </dgm:pt>
    <dgm:pt modelId="{D6018F8D-2550-45BC-B8C0-C880B98B4614}" type="pres">
      <dgm:prSet presAssocID="{AEB658DE-52A1-4B08-80B5-F6DFF99FE861}" presName="vert1" presStyleCnt="0"/>
      <dgm:spPr/>
    </dgm:pt>
    <dgm:pt modelId="{0EE04E23-E1F2-4E28-B57F-61D9A4FDC808}" type="pres">
      <dgm:prSet presAssocID="{A6750587-706E-4AE3-BA5C-4EF81125B234}" presName="thickLine" presStyleLbl="alignNode1" presStyleIdx="4" presStyleCnt="8"/>
      <dgm:spPr/>
    </dgm:pt>
    <dgm:pt modelId="{680B9171-AC48-43EB-844A-87B8EC356AE7}" type="pres">
      <dgm:prSet presAssocID="{A6750587-706E-4AE3-BA5C-4EF81125B234}" presName="horz1" presStyleCnt="0"/>
      <dgm:spPr/>
    </dgm:pt>
    <dgm:pt modelId="{29448F06-7D68-40D6-86F3-3485E20233FE}" type="pres">
      <dgm:prSet presAssocID="{A6750587-706E-4AE3-BA5C-4EF81125B234}" presName="tx1" presStyleLbl="revTx" presStyleIdx="4" presStyleCnt="8"/>
      <dgm:spPr/>
    </dgm:pt>
    <dgm:pt modelId="{969848C7-CAE1-4AF2-83AF-1D18FE1C99C4}" type="pres">
      <dgm:prSet presAssocID="{A6750587-706E-4AE3-BA5C-4EF81125B234}" presName="vert1" presStyleCnt="0"/>
      <dgm:spPr/>
    </dgm:pt>
    <dgm:pt modelId="{BB148D3F-059B-4E7D-AD43-BB29EFE41C72}" type="pres">
      <dgm:prSet presAssocID="{71C4F518-682C-414D-95D5-C65A66DC7526}" presName="thickLine" presStyleLbl="alignNode1" presStyleIdx="5" presStyleCnt="8"/>
      <dgm:spPr/>
    </dgm:pt>
    <dgm:pt modelId="{DAB91E5E-4979-47A0-BE77-6ED40875F02D}" type="pres">
      <dgm:prSet presAssocID="{71C4F518-682C-414D-95D5-C65A66DC7526}" presName="horz1" presStyleCnt="0"/>
      <dgm:spPr/>
    </dgm:pt>
    <dgm:pt modelId="{910CA190-F47A-45AE-8896-38AFCFFD5D06}" type="pres">
      <dgm:prSet presAssocID="{71C4F518-682C-414D-95D5-C65A66DC7526}" presName="tx1" presStyleLbl="revTx" presStyleIdx="5" presStyleCnt="8"/>
      <dgm:spPr/>
    </dgm:pt>
    <dgm:pt modelId="{66DFDE67-A244-420A-9B0F-AEBE81E0B490}" type="pres">
      <dgm:prSet presAssocID="{71C4F518-682C-414D-95D5-C65A66DC7526}" presName="vert1" presStyleCnt="0"/>
      <dgm:spPr/>
    </dgm:pt>
    <dgm:pt modelId="{987D5205-2A30-4516-A550-E92BC352B674}" type="pres">
      <dgm:prSet presAssocID="{0BC76268-7F00-4C5D-B3DF-ACA48DBF4FD4}" presName="thickLine" presStyleLbl="alignNode1" presStyleIdx="6" presStyleCnt="8"/>
      <dgm:spPr/>
    </dgm:pt>
    <dgm:pt modelId="{2D5371A7-F735-4FE0-A9F7-904BD185FEC0}" type="pres">
      <dgm:prSet presAssocID="{0BC76268-7F00-4C5D-B3DF-ACA48DBF4FD4}" presName="horz1" presStyleCnt="0"/>
      <dgm:spPr/>
    </dgm:pt>
    <dgm:pt modelId="{5E1316C7-B494-4178-B177-7A75FE95AF4A}" type="pres">
      <dgm:prSet presAssocID="{0BC76268-7F00-4C5D-B3DF-ACA48DBF4FD4}" presName="tx1" presStyleLbl="revTx" presStyleIdx="6" presStyleCnt="8"/>
      <dgm:spPr/>
    </dgm:pt>
    <dgm:pt modelId="{D9CFFE25-AD43-4C4D-B9FB-FDAE0481D1DD}" type="pres">
      <dgm:prSet presAssocID="{0BC76268-7F00-4C5D-B3DF-ACA48DBF4FD4}" presName="vert1" presStyleCnt="0"/>
      <dgm:spPr/>
    </dgm:pt>
    <dgm:pt modelId="{052AFBC6-E5BD-46EA-8B24-72DE48A53684}" type="pres">
      <dgm:prSet presAssocID="{9262C5D9-DE10-46AA-888B-A4D5B7BB2545}" presName="thickLine" presStyleLbl="alignNode1" presStyleIdx="7" presStyleCnt="8"/>
      <dgm:spPr/>
    </dgm:pt>
    <dgm:pt modelId="{A3AC9859-6F59-4B26-B2FF-9C2A89853125}" type="pres">
      <dgm:prSet presAssocID="{9262C5D9-DE10-46AA-888B-A4D5B7BB2545}" presName="horz1" presStyleCnt="0"/>
      <dgm:spPr/>
    </dgm:pt>
    <dgm:pt modelId="{CCB4FBAF-645F-474F-9696-102ABC6688A9}" type="pres">
      <dgm:prSet presAssocID="{9262C5D9-DE10-46AA-888B-A4D5B7BB2545}" presName="tx1" presStyleLbl="revTx" presStyleIdx="7" presStyleCnt="8"/>
      <dgm:spPr/>
    </dgm:pt>
    <dgm:pt modelId="{90F86AC4-1F6F-4504-A40F-150C7A78840A}" type="pres">
      <dgm:prSet presAssocID="{9262C5D9-DE10-46AA-888B-A4D5B7BB2545}" presName="vert1" presStyleCnt="0"/>
      <dgm:spPr/>
    </dgm:pt>
  </dgm:ptLst>
  <dgm:cxnLst>
    <dgm:cxn modelId="{243ACC0C-408E-4D89-AA86-7818E95454B0}" type="presOf" srcId="{16EF8B8A-5441-4741-97F5-DD0DF50CB3A7}" destId="{5A6710D3-B1A4-4616-87A4-8CA9C5B1B979}" srcOrd="0" destOrd="0" presId="urn:microsoft.com/office/officeart/2008/layout/LinedList"/>
    <dgm:cxn modelId="{403A831A-C885-47DE-9506-1C26EF11DF86}" type="presOf" srcId="{0BC76268-7F00-4C5D-B3DF-ACA48DBF4FD4}" destId="{5E1316C7-B494-4178-B177-7A75FE95AF4A}" srcOrd="0" destOrd="0" presId="urn:microsoft.com/office/officeart/2008/layout/LinedList"/>
    <dgm:cxn modelId="{86FDE830-FE1C-4B7B-8EED-9F4DB5C23017}" srcId="{16EF8B8A-5441-4741-97F5-DD0DF50CB3A7}" destId="{A6750587-706E-4AE3-BA5C-4EF81125B234}" srcOrd="4" destOrd="0" parTransId="{E965FF45-A908-4DF8-BAB9-948614B1B433}" sibTransId="{E0DF5747-DA19-410D-B012-44074B5FA605}"/>
    <dgm:cxn modelId="{0572E635-B36A-4290-BE42-03DD4BDFD925}" type="presOf" srcId="{AEB658DE-52A1-4B08-80B5-F6DFF99FE861}" destId="{B79DDA29-4D04-4967-BDA6-919D01AFA86E}" srcOrd="0" destOrd="0" presId="urn:microsoft.com/office/officeart/2008/layout/LinedList"/>
    <dgm:cxn modelId="{C18DA840-6AE6-4AD7-9B0F-DCCECC263BC5}" type="presOf" srcId="{614DCA3D-CA20-4CA4-B703-33CB85A97A64}" destId="{0A521F88-BB53-4F49-80BB-862CD4E23743}" srcOrd="0" destOrd="0" presId="urn:microsoft.com/office/officeart/2008/layout/LinedList"/>
    <dgm:cxn modelId="{E19C9242-0679-4F04-A0EF-BA36523BFC3B}" srcId="{16EF8B8A-5441-4741-97F5-DD0DF50CB3A7}" destId="{9262C5D9-DE10-46AA-888B-A4D5B7BB2545}" srcOrd="7" destOrd="0" parTransId="{C75721DD-A73C-4EF0-8D9D-8A3E1F794C99}" sibTransId="{34C1A196-E0D0-44B3-A6E8-F61D7D5DCF96}"/>
    <dgm:cxn modelId="{4DCE274A-0368-492D-A09C-291172F2BC1D}" type="presOf" srcId="{1FC074BB-3E50-4DCD-8910-AEBFD848FD57}" destId="{776DD2BE-B981-49A6-B1ED-CA21C6D014CE}" srcOrd="0" destOrd="0" presId="urn:microsoft.com/office/officeart/2008/layout/LinedList"/>
    <dgm:cxn modelId="{9296FE54-10D5-450D-A58D-F4400A429113}" srcId="{16EF8B8A-5441-4741-97F5-DD0DF50CB3A7}" destId="{0BC76268-7F00-4C5D-B3DF-ACA48DBF4FD4}" srcOrd="6" destOrd="0" parTransId="{EB5F4C57-6107-4F33-973C-029201A4B8E4}" sibTransId="{ED239E5B-ECFF-4098-AFA8-30D3CD067379}"/>
    <dgm:cxn modelId="{4AC39769-0388-4903-930E-BB94D559BB73}" srcId="{16EF8B8A-5441-4741-97F5-DD0DF50CB3A7}" destId="{AEB658DE-52A1-4B08-80B5-F6DFF99FE861}" srcOrd="3" destOrd="0" parTransId="{0ACB9B16-DAB6-4052-9A41-033E62987D41}" sibTransId="{BADE711D-D13C-422B-A281-7790D86EE70B}"/>
    <dgm:cxn modelId="{9EEF5A76-69AB-4785-B92C-0259CC7B6136}" type="presOf" srcId="{71C4F518-682C-414D-95D5-C65A66DC7526}" destId="{910CA190-F47A-45AE-8896-38AFCFFD5D06}" srcOrd="0" destOrd="0" presId="urn:microsoft.com/office/officeart/2008/layout/LinedList"/>
    <dgm:cxn modelId="{8907747A-28EA-46B2-B147-9E4F87977767}" type="presOf" srcId="{9262C5D9-DE10-46AA-888B-A4D5B7BB2545}" destId="{CCB4FBAF-645F-474F-9696-102ABC6688A9}" srcOrd="0" destOrd="0" presId="urn:microsoft.com/office/officeart/2008/layout/LinedList"/>
    <dgm:cxn modelId="{E8FC7783-C2EC-4367-A883-3D24EB7A38E6}" srcId="{16EF8B8A-5441-4741-97F5-DD0DF50CB3A7}" destId="{71C4F518-682C-414D-95D5-C65A66DC7526}" srcOrd="5" destOrd="0" parTransId="{D276EC21-1F00-415D-81C3-90E53993387E}" sibTransId="{A96C1282-8478-41CA-AE77-D291FA73A953}"/>
    <dgm:cxn modelId="{21014AB5-1D32-43B2-A113-7781D818E16D}" srcId="{16EF8B8A-5441-4741-97F5-DD0DF50CB3A7}" destId="{614DCA3D-CA20-4CA4-B703-33CB85A97A64}" srcOrd="0" destOrd="0" parTransId="{ABA83E7B-24DE-4711-B652-66CEED9CDE91}" sibTransId="{EDDEB0C9-5CE4-49C1-8A19-948B097024F8}"/>
    <dgm:cxn modelId="{DCC2D8D1-4979-4B68-9C6C-6BB82DE8A112}" srcId="{16EF8B8A-5441-4741-97F5-DD0DF50CB3A7}" destId="{1FC074BB-3E50-4DCD-8910-AEBFD848FD57}" srcOrd="2" destOrd="0" parTransId="{0F5EF802-81D4-497F-8022-169E44B3BEAF}" sibTransId="{C13AEB10-DAF3-41E6-9F0B-B9556EF39A7E}"/>
    <dgm:cxn modelId="{E7EBF7D6-8B7D-44A5-91E7-57741146E8DF}" type="presOf" srcId="{8FC3938B-5D27-4880-8013-76E2475B4C84}" destId="{739917C0-4522-4DAB-8723-FD2B047236C7}" srcOrd="0" destOrd="0" presId="urn:microsoft.com/office/officeart/2008/layout/LinedList"/>
    <dgm:cxn modelId="{02F7F2DB-67FC-4E0B-8ADC-400136F5CD6D}" srcId="{16EF8B8A-5441-4741-97F5-DD0DF50CB3A7}" destId="{8FC3938B-5D27-4880-8013-76E2475B4C84}" srcOrd="1" destOrd="0" parTransId="{3CE75ABD-F057-46D2-8BD0-367037B5F5FD}" sibTransId="{EF7EAE80-7DC4-427E-84A1-CB2D090DFEF6}"/>
    <dgm:cxn modelId="{826332EF-E7FE-4497-87EC-313E5ABD9B60}" type="presOf" srcId="{A6750587-706E-4AE3-BA5C-4EF81125B234}" destId="{29448F06-7D68-40D6-86F3-3485E20233FE}" srcOrd="0" destOrd="0" presId="urn:microsoft.com/office/officeart/2008/layout/LinedList"/>
    <dgm:cxn modelId="{7CDB2629-02AE-4E4E-9A05-B0B5D5FE3CA3}" type="presParOf" srcId="{5A6710D3-B1A4-4616-87A4-8CA9C5B1B979}" destId="{BDC13402-7952-41BC-B965-D894085BF88C}" srcOrd="0" destOrd="0" presId="urn:microsoft.com/office/officeart/2008/layout/LinedList"/>
    <dgm:cxn modelId="{522B7C91-B8EC-4899-9192-77345FEEEABF}" type="presParOf" srcId="{5A6710D3-B1A4-4616-87A4-8CA9C5B1B979}" destId="{3BED2991-31F9-42C9-9F03-E95757AADCCD}" srcOrd="1" destOrd="0" presId="urn:microsoft.com/office/officeart/2008/layout/LinedList"/>
    <dgm:cxn modelId="{6D366B82-8255-474C-A3E2-3847C546012C}" type="presParOf" srcId="{3BED2991-31F9-42C9-9F03-E95757AADCCD}" destId="{0A521F88-BB53-4F49-80BB-862CD4E23743}" srcOrd="0" destOrd="0" presId="urn:microsoft.com/office/officeart/2008/layout/LinedList"/>
    <dgm:cxn modelId="{25F833F4-843E-4886-9207-BD88373E3AA4}" type="presParOf" srcId="{3BED2991-31F9-42C9-9F03-E95757AADCCD}" destId="{51457AA4-C2FF-4784-BCE7-ABA84DF51B51}" srcOrd="1" destOrd="0" presId="urn:microsoft.com/office/officeart/2008/layout/LinedList"/>
    <dgm:cxn modelId="{CC28CA88-49A1-42D9-9A65-B3C89DDC85A2}" type="presParOf" srcId="{5A6710D3-B1A4-4616-87A4-8CA9C5B1B979}" destId="{0B220678-7AC5-4D0C-A9F6-3541603A20C4}" srcOrd="2" destOrd="0" presId="urn:microsoft.com/office/officeart/2008/layout/LinedList"/>
    <dgm:cxn modelId="{AE4F0EA3-8183-4ADB-A3CB-B41C0290E9CD}" type="presParOf" srcId="{5A6710D3-B1A4-4616-87A4-8CA9C5B1B979}" destId="{40A45A96-F6FE-43BF-8398-0966F27DD1E3}" srcOrd="3" destOrd="0" presId="urn:microsoft.com/office/officeart/2008/layout/LinedList"/>
    <dgm:cxn modelId="{FAC7125E-A401-4245-8073-6235B4840F1A}" type="presParOf" srcId="{40A45A96-F6FE-43BF-8398-0966F27DD1E3}" destId="{739917C0-4522-4DAB-8723-FD2B047236C7}" srcOrd="0" destOrd="0" presId="urn:microsoft.com/office/officeart/2008/layout/LinedList"/>
    <dgm:cxn modelId="{1BEC6088-DC74-4531-92CC-2EE7FEFB14DB}" type="presParOf" srcId="{40A45A96-F6FE-43BF-8398-0966F27DD1E3}" destId="{430AB2BB-B368-489B-B453-FB14FD47EE97}" srcOrd="1" destOrd="0" presId="urn:microsoft.com/office/officeart/2008/layout/LinedList"/>
    <dgm:cxn modelId="{558F55C4-62C8-4BBD-94EE-EF486E05D796}" type="presParOf" srcId="{5A6710D3-B1A4-4616-87A4-8CA9C5B1B979}" destId="{B43A7F01-7681-4805-8539-AAE03317FD98}" srcOrd="4" destOrd="0" presId="urn:microsoft.com/office/officeart/2008/layout/LinedList"/>
    <dgm:cxn modelId="{88F65549-C899-4DEA-9407-366673DE59C5}" type="presParOf" srcId="{5A6710D3-B1A4-4616-87A4-8CA9C5B1B979}" destId="{B8F0FB25-4EEC-4074-9E60-0A4094B63019}" srcOrd="5" destOrd="0" presId="urn:microsoft.com/office/officeart/2008/layout/LinedList"/>
    <dgm:cxn modelId="{0C677F9B-7265-4A94-87F9-EAE34984030F}" type="presParOf" srcId="{B8F0FB25-4EEC-4074-9E60-0A4094B63019}" destId="{776DD2BE-B981-49A6-B1ED-CA21C6D014CE}" srcOrd="0" destOrd="0" presId="urn:microsoft.com/office/officeart/2008/layout/LinedList"/>
    <dgm:cxn modelId="{DFFEE8A3-ECB7-47F3-8D5D-502802D196A1}" type="presParOf" srcId="{B8F0FB25-4EEC-4074-9E60-0A4094B63019}" destId="{6A4EA8D6-732E-4287-9D5C-A333F1C379AB}" srcOrd="1" destOrd="0" presId="urn:microsoft.com/office/officeart/2008/layout/LinedList"/>
    <dgm:cxn modelId="{5D8F3EFF-9896-4037-BBF3-625CDC82718A}" type="presParOf" srcId="{5A6710D3-B1A4-4616-87A4-8CA9C5B1B979}" destId="{DAFD22DE-83CD-4D64-B201-28B220F6984C}" srcOrd="6" destOrd="0" presId="urn:microsoft.com/office/officeart/2008/layout/LinedList"/>
    <dgm:cxn modelId="{937D39EA-1868-4D67-AD84-4FA5F664BBFC}" type="presParOf" srcId="{5A6710D3-B1A4-4616-87A4-8CA9C5B1B979}" destId="{3B6AB8C9-CC77-483B-8E62-A79567E0C041}" srcOrd="7" destOrd="0" presId="urn:microsoft.com/office/officeart/2008/layout/LinedList"/>
    <dgm:cxn modelId="{2B22F2AE-DEAE-4815-AC2B-3CE3DE4D2995}" type="presParOf" srcId="{3B6AB8C9-CC77-483B-8E62-A79567E0C041}" destId="{B79DDA29-4D04-4967-BDA6-919D01AFA86E}" srcOrd="0" destOrd="0" presId="urn:microsoft.com/office/officeart/2008/layout/LinedList"/>
    <dgm:cxn modelId="{7A66F56F-4159-48F5-B404-729127C0B34E}" type="presParOf" srcId="{3B6AB8C9-CC77-483B-8E62-A79567E0C041}" destId="{D6018F8D-2550-45BC-B8C0-C880B98B4614}" srcOrd="1" destOrd="0" presId="urn:microsoft.com/office/officeart/2008/layout/LinedList"/>
    <dgm:cxn modelId="{86FBCF39-80AA-4C85-A174-296B5F7AB77F}" type="presParOf" srcId="{5A6710D3-B1A4-4616-87A4-8CA9C5B1B979}" destId="{0EE04E23-E1F2-4E28-B57F-61D9A4FDC808}" srcOrd="8" destOrd="0" presId="urn:microsoft.com/office/officeart/2008/layout/LinedList"/>
    <dgm:cxn modelId="{3F7E5EB2-55A9-4BCB-895E-F04248D3DEDE}" type="presParOf" srcId="{5A6710D3-B1A4-4616-87A4-8CA9C5B1B979}" destId="{680B9171-AC48-43EB-844A-87B8EC356AE7}" srcOrd="9" destOrd="0" presId="urn:microsoft.com/office/officeart/2008/layout/LinedList"/>
    <dgm:cxn modelId="{B8D8A7EC-82E5-4DF2-BF1C-707046DF6FAC}" type="presParOf" srcId="{680B9171-AC48-43EB-844A-87B8EC356AE7}" destId="{29448F06-7D68-40D6-86F3-3485E20233FE}" srcOrd="0" destOrd="0" presId="urn:microsoft.com/office/officeart/2008/layout/LinedList"/>
    <dgm:cxn modelId="{E856708C-D7A3-46C8-A05B-DFD9CCCAB855}" type="presParOf" srcId="{680B9171-AC48-43EB-844A-87B8EC356AE7}" destId="{969848C7-CAE1-4AF2-83AF-1D18FE1C99C4}" srcOrd="1" destOrd="0" presId="urn:microsoft.com/office/officeart/2008/layout/LinedList"/>
    <dgm:cxn modelId="{A3C989C6-CE76-489B-94B9-F0C19B940031}" type="presParOf" srcId="{5A6710D3-B1A4-4616-87A4-8CA9C5B1B979}" destId="{BB148D3F-059B-4E7D-AD43-BB29EFE41C72}" srcOrd="10" destOrd="0" presId="urn:microsoft.com/office/officeart/2008/layout/LinedList"/>
    <dgm:cxn modelId="{BAAA73B3-7987-4243-8158-7F49B8F39387}" type="presParOf" srcId="{5A6710D3-B1A4-4616-87A4-8CA9C5B1B979}" destId="{DAB91E5E-4979-47A0-BE77-6ED40875F02D}" srcOrd="11" destOrd="0" presId="urn:microsoft.com/office/officeart/2008/layout/LinedList"/>
    <dgm:cxn modelId="{C3544CE9-AE72-467A-BD3C-B20699006B20}" type="presParOf" srcId="{DAB91E5E-4979-47A0-BE77-6ED40875F02D}" destId="{910CA190-F47A-45AE-8896-38AFCFFD5D06}" srcOrd="0" destOrd="0" presId="urn:microsoft.com/office/officeart/2008/layout/LinedList"/>
    <dgm:cxn modelId="{753E43E0-BE58-4384-ADD1-6006AA883C13}" type="presParOf" srcId="{DAB91E5E-4979-47A0-BE77-6ED40875F02D}" destId="{66DFDE67-A244-420A-9B0F-AEBE81E0B490}" srcOrd="1" destOrd="0" presId="urn:microsoft.com/office/officeart/2008/layout/LinedList"/>
    <dgm:cxn modelId="{7801BD41-9195-4553-B019-03DEE30370C1}" type="presParOf" srcId="{5A6710D3-B1A4-4616-87A4-8CA9C5B1B979}" destId="{987D5205-2A30-4516-A550-E92BC352B674}" srcOrd="12" destOrd="0" presId="urn:microsoft.com/office/officeart/2008/layout/LinedList"/>
    <dgm:cxn modelId="{96179DDE-9678-4D88-895D-4557BFEB4EF4}" type="presParOf" srcId="{5A6710D3-B1A4-4616-87A4-8CA9C5B1B979}" destId="{2D5371A7-F735-4FE0-A9F7-904BD185FEC0}" srcOrd="13" destOrd="0" presId="urn:microsoft.com/office/officeart/2008/layout/LinedList"/>
    <dgm:cxn modelId="{31589F2C-73B8-4350-9BE8-FC0A1ECD219A}" type="presParOf" srcId="{2D5371A7-F735-4FE0-A9F7-904BD185FEC0}" destId="{5E1316C7-B494-4178-B177-7A75FE95AF4A}" srcOrd="0" destOrd="0" presId="urn:microsoft.com/office/officeart/2008/layout/LinedList"/>
    <dgm:cxn modelId="{0BDA4357-D432-471D-9021-25DEB3E79CE8}" type="presParOf" srcId="{2D5371A7-F735-4FE0-A9F7-904BD185FEC0}" destId="{D9CFFE25-AD43-4C4D-B9FB-FDAE0481D1DD}" srcOrd="1" destOrd="0" presId="urn:microsoft.com/office/officeart/2008/layout/LinedList"/>
    <dgm:cxn modelId="{97274831-32F0-41C3-A54D-8A20391AA0E6}" type="presParOf" srcId="{5A6710D3-B1A4-4616-87A4-8CA9C5B1B979}" destId="{052AFBC6-E5BD-46EA-8B24-72DE48A53684}" srcOrd="14" destOrd="0" presId="urn:microsoft.com/office/officeart/2008/layout/LinedList"/>
    <dgm:cxn modelId="{6BCA8516-36C2-43DE-BFFC-8AC801F951E1}" type="presParOf" srcId="{5A6710D3-B1A4-4616-87A4-8CA9C5B1B979}" destId="{A3AC9859-6F59-4B26-B2FF-9C2A89853125}" srcOrd="15" destOrd="0" presId="urn:microsoft.com/office/officeart/2008/layout/LinedList"/>
    <dgm:cxn modelId="{93FE36D1-1845-4EF5-A14A-A3BD21DCDF41}" type="presParOf" srcId="{A3AC9859-6F59-4B26-B2FF-9C2A89853125}" destId="{CCB4FBAF-645F-474F-9696-102ABC6688A9}" srcOrd="0" destOrd="0" presId="urn:microsoft.com/office/officeart/2008/layout/LinedList"/>
    <dgm:cxn modelId="{516769C3-D6BB-4ADF-B957-2ADD4F0FEE2B}" type="presParOf" srcId="{A3AC9859-6F59-4B26-B2FF-9C2A89853125}" destId="{90F86AC4-1F6F-4504-A40F-150C7A78840A}" srcOrd="1" destOrd="0" presId="urn:microsoft.com/office/officeart/2008/layout/LinedList"/>
  </dgm:cxnLst>
  <dgm:bg>
    <a:solidFill>
      <a:schemeClr val="accent5">
        <a:lumMod val="20000"/>
        <a:lumOff val="8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C64303-DCE9-4151-BC90-2D8B43E80820}" type="doc">
      <dgm:prSet loTypeId="urn:microsoft.com/office/officeart/2009/layout/ReverseList" loCatId="relationship" qsTypeId="urn:microsoft.com/office/officeart/2005/8/quickstyle/simple1" qsCatId="simple" csTypeId="urn:microsoft.com/office/officeart/2005/8/colors/accent2_1" csCatId="accent2"/>
      <dgm:spPr/>
      <dgm:t>
        <a:bodyPr/>
        <a:lstStyle/>
        <a:p>
          <a:endParaRPr lang="en-GB"/>
        </a:p>
      </dgm:t>
    </dgm:pt>
    <dgm:pt modelId="{9F35944C-61F4-4B4E-81F8-F0AFE453400A}">
      <dgm:prSet/>
      <dgm:spPr/>
      <dgm:t>
        <a:bodyPr/>
        <a:lstStyle/>
        <a:p>
          <a:pPr rtl="0"/>
          <a:r>
            <a:rPr lang="en-GB" dirty="0"/>
            <a:t>A reasonable understanding and prior knowledge of business and economic activities</a:t>
          </a:r>
        </a:p>
      </dgm:t>
    </dgm:pt>
    <dgm:pt modelId="{2A239F2B-8AFD-4D9F-BFBC-0A23D30BC163}" type="parTrans" cxnId="{D1EC9F78-CEDD-4B46-BAB7-08A5F0CEBD10}">
      <dgm:prSet/>
      <dgm:spPr/>
      <dgm:t>
        <a:bodyPr/>
        <a:lstStyle/>
        <a:p>
          <a:endParaRPr lang="en-GB"/>
        </a:p>
      </dgm:t>
    </dgm:pt>
    <dgm:pt modelId="{DEE43001-E69D-40C7-A23A-359CD031260E}" type="sibTrans" cxnId="{D1EC9F78-CEDD-4B46-BAB7-08A5F0CEBD10}">
      <dgm:prSet/>
      <dgm:spPr/>
      <dgm:t>
        <a:bodyPr/>
        <a:lstStyle/>
        <a:p>
          <a:endParaRPr lang="en-GB"/>
        </a:p>
      </dgm:t>
    </dgm:pt>
    <dgm:pt modelId="{1B05860A-8410-4A1F-8194-8F5AAF447266}">
      <dgm:prSet/>
      <dgm:spPr/>
      <dgm:t>
        <a:bodyPr/>
        <a:lstStyle/>
        <a:p>
          <a:pPr rtl="0"/>
          <a:r>
            <a:rPr lang="en-GB" dirty="0"/>
            <a:t>A willingness to study the information with reasonable diligence</a:t>
          </a:r>
        </a:p>
      </dgm:t>
    </dgm:pt>
    <dgm:pt modelId="{9327FE0C-1B9F-4A41-B8DF-DD6F762E7058}" type="parTrans" cxnId="{7532FB43-B21F-4E05-8960-8489F569EA67}">
      <dgm:prSet/>
      <dgm:spPr/>
      <dgm:t>
        <a:bodyPr/>
        <a:lstStyle/>
        <a:p>
          <a:endParaRPr lang="en-GB"/>
        </a:p>
      </dgm:t>
    </dgm:pt>
    <dgm:pt modelId="{FE18EAA3-0F3A-4225-8F27-F9EAB8127F72}" type="sibTrans" cxnId="{7532FB43-B21F-4E05-8960-8489F569EA67}">
      <dgm:prSet/>
      <dgm:spPr/>
      <dgm:t>
        <a:bodyPr/>
        <a:lstStyle/>
        <a:p>
          <a:endParaRPr lang="en-GB"/>
        </a:p>
      </dgm:t>
    </dgm:pt>
    <dgm:pt modelId="{71FABCA0-6808-4349-B008-61C6830B575B}" type="pres">
      <dgm:prSet presAssocID="{3DC64303-DCE9-4151-BC90-2D8B43E80820}" presName="Name0" presStyleCnt="0">
        <dgm:presLayoutVars>
          <dgm:chMax val="2"/>
          <dgm:chPref val="2"/>
          <dgm:animLvl val="lvl"/>
        </dgm:presLayoutVars>
      </dgm:prSet>
      <dgm:spPr/>
    </dgm:pt>
    <dgm:pt modelId="{5677CBC8-B48C-4DBC-8348-5FFA9909AB03}" type="pres">
      <dgm:prSet presAssocID="{3DC64303-DCE9-4151-BC90-2D8B43E80820}" presName="LeftText" presStyleLbl="revTx" presStyleIdx="0" presStyleCnt="0">
        <dgm:presLayoutVars>
          <dgm:bulletEnabled val="1"/>
        </dgm:presLayoutVars>
      </dgm:prSet>
      <dgm:spPr/>
    </dgm:pt>
    <dgm:pt modelId="{B7241C9B-D3FF-4A36-A251-B56C44CFBCDD}" type="pres">
      <dgm:prSet presAssocID="{3DC64303-DCE9-4151-BC90-2D8B43E80820}" presName="LeftNode" presStyleLbl="bgImgPlace1" presStyleIdx="0" presStyleCnt="2">
        <dgm:presLayoutVars>
          <dgm:chMax val="2"/>
          <dgm:chPref val="2"/>
        </dgm:presLayoutVars>
      </dgm:prSet>
      <dgm:spPr/>
    </dgm:pt>
    <dgm:pt modelId="{BF2714C5-45F7-4BE5-91B3-3D78A9718CD3}" type="pres">
      <dgm:prSet presAssocID="{3DC64303-DCE9-4151-BC90-2D8B43E80820}" presName="RightText" presStyleLbl="revTx" presStyleIdx="0" presStyleCnt="0">
        <dgm:presLayoutVars>
          <dgm:bulletEnabled val="1"/>
        </dgm:presLayoutVars>
      </dgm:prSet>
      <dgm:spPr/>
    </dgm:pt>
    <dgm:pt modelId="{FFC5D1E1-D886-4002-8ACA-96AE8E4109A1}" type="pres">
      <dgm:prSet presAssocID="{3DC64303-DCE9-4151-BC90-2D8B43E80820}" presName="RightNode" presStyleLbl="bgImgPlace1" presStyleIdx="1" presStyleCnt="2">
        <dgm:presLayoutVars>
          <dgm:chMax val="0"/>
          <dgm:chPref val="0"/>
        </dgm:presLayoutVars>
      </dgm:prSet>
      <dgm:spPr/>
    </dgm:pt>
    <dgm:pt modelId="{EA5F62CB-AE7C-4933-9B13-D994EC0053C5}" type="pres">
      <dgm:prSet presAssocID="{3DC64303-DCE9-4151-BC90-2D8B43E80820}" presName="TopArrow" presStyleLbl="node1" presStyleIdx="0" presStyleCnt="2"/>
      <dgm:spPr/>
    </dgm:pt>
    <dgm:pt modelId="{AB377FB6-ACED-4405-80E4-FF121CA7377E}" type="pres">
      <dgm:prSet presAssocID="{3DC64303-DCE9-4151-BC90-2D8B43E80820}" presName="BottomArrow" presStyleLbl="node1" presStyleIdx="1" presStyleCnt="2"/>
      <dgm:spPr/>
    </dgm:pt>
  </dgm:ptLst>
  <dgm:cxnLst>
    <dgm:cxn modelId="{99A58724-9068-4ACD-BC93-0F0B60F31127}" type="presOf" srcId="{1B05860A-8410-4A1F-8194-8F5AAF447266}" destId="{BF2714C5-45F7-4BE5-91B3-3D78A9718CD3}" srcOrd="0" destOrd="0" presId="urn:microsoft.com/office/officeart/2009/layout/ReverseList"/>
    <dgm:cxn modelId="{0DEE2F42-52CC-4849-B2AF-0E841B475979}" type="presOf" srcId="{3DC64303-DCE9-4151-BC90-2D8B43E80820}" destId="{71FABCA0-6808-4349-B008-61C6830B575B}" srcOrd="0" destOrd="0" presId="urn:microsoft.com/office/officeart/2009/layout/ReverseList"/>
    <dgm:cxn modelId="{7532FB43-B21F-4E05-8960-8489F569EA67}" srcId="{3DC64303-DCE9-4151-BC90-2D8B43E80820}" destId="{1B05860A-8410-4A1F-8194-8F5AAF447266}" srcOrd="1" destOrd="0" parTransId="{9327FE0C-1B9F-4A41-B8DF-DD6F762E7058}" sibTransId="{FE18EAA3-0F3A-4225-8F27-F9EAB8127F72}"/>
    <dgm:cxn modelId="{D1EC9F78-CEDD-4B46-BAB7-08A5F0CEBD10}" srcId="{3DC64303-DCE9-4151-BC90-2D8B43E80820}" destId="{9F35944C-61F4-4B4E-81F8-F0AFE453400A}" srcOrd="0" destOrd="0" parTransId="{2A239F2B-8AFD-4D9F-BFBC-0A23D30BC163}" sibTransId="{DEE43001-E69D-40C7-A23A-359CD031260E}"/>
    <dgm:cxn modelId="{1C48B394-285A-40F4-95B5-019093457D82}" type="presOf" srcId="{9F35944C-61F4-4B4E-81F8-F0AFE453400A}" destId="{B7241C9B-D3FF-4A36-A251-B56C44CFBCDD}" srcOrd="1" destOrd="0" presId="urn:microsoft.com/office/officeart/2009/layout/ReverseList"/>
    <dgm:cxn modelId="{6A6817CC-F00A-456E-B4E5-7218FA44FEFB}" type="presOf" srcId="{1B05860A-8410-4A1F-8194-8F5AAF447266}" destId="{FFC5D1E1-D886-4002-8ACA-96AE8E4109A1}" srcOrd="1" destOrd="0" presId="urn:microsoft.com/office/officeart/2009/layout/ReverseList"/>
    <dgm:cxn modelId="{D4CAE6D4-FAA5-4E9B-B8AA-B81846E44799}" type="presOf" srcId="{9F35944C-61F4-4B4E-81F8-F0AFE453400A}" destId="{5677CBC8-B48C-4DBC-8348-5FFA9909AB03}" srcOrd="0" destOrd="0" presId="urn:microsoft.com/office/officeart/2009/layout/ReverseList"/>
    <dgm:cxn modelId="{94CA19B4-A2F6-48BD-AE5A-81EB35EA60E9}" type="presParOf" srcId="{71FABCA0-6808-4349-B008-61C6830B575B}" destId="{5677CBC8-B48C-4DBC-8348-5FFA9909AB03}" srcOrd="0" destOrd="0" presId="urn:microsoft.com/office/officeart/2009/layout/ReverseList"/>
    <dgm:cxn modelId="{373A5331-0CE1-41F9-A49A-A73E609AEF7A}" type="presParOf" srcId="{71FABCA0-6808-4349-B008-61C6830B575B}" destId="{B7241C9B-D3FF-4A36-A251-B56C44CFBCDD}" srcOrd="1" destOrd="0" presId="urn:microsoft.com/office/officeart/2009/layout/ReverseList"/>
    <dgm:cxn modelId="{3EED0452-B6C7-4BCC-8DD4-B6DEA7BDCD1C}" type="presParOf" srcId="{71FABCA0-6808-4349-B008-61C6830B575B}" destId="{BF2714C5-45F7-4BE5-91B3-3D78A9718CD3}" srcOrd="2" destOrd="0" presId="urn:microsoft.com/office/officeart/2009/layout/ReverseList"/>
    <dgm:cxn modelId="{684CEB11-256D-473F-9BFC-D36D0C9113F1}" type="presParOf" srcId="{71FABCA0-6808-4349-B008-61C6830B575B}" destId="{FFC5D1E1-D886-4002-8ACA-96AE8E4109A1}" srcOrd="3" destOrd="0" presId="urn:microsoft.com/office/officeart/2009/layout/ReverseList"/>
    <dgm:cxn modelId="{BC6AD3C3-4322-47EE-AB7A-4E345260DC30}" type="presParOf" srcId="{71FABCA0-6808-4349-B008-61C6830B575B}" destId="{EA5F62CB-AE7C-4933-9B13-D994EC0053C5}" srcOrd="4" destOrd="0" presId="urn:microsoft.com/office/officeart/2009/layout/ReverseList"/>
    <dgm:cxn modelId="{D3A57AF9-1C7F-4587-9E10-C4D626EEFA2C}" type="presParOf" srcId="{71FABCA0-6808-4349-B008-61C6830B575B}" destId="{AB377FB6-ACED-4405-80E4-FF121CA7377E}" srcOrd="5" destOrd="0" presId="urn:microsoft.com/office/officeart/2009/layout/Revers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B341C3-4EA6-41FB-B93A-01E42F3BE35F}" type="doc">
      <dgm:prSet loTypeId="urn:microsoft.com/office/officeart/2005/8/layout/StepDownProcess" loCatId="process" qsTypeId="urn:microsoft.com/office/officeart/2005/8/quickstyle/simple1" qsCatId="simple" csTypeId="urn:microsoft.com/office/officeart/2005/8/colors/accent3_1" csCatId="accent3" phldr="1"/>
      <dgm:spPr/>
      <dgm:t>
        <a:bodyPr/>
        <a:lstStyle/>
        <a:p>
          <a:endParaRPr lang="en-US"/>
        </a:p>
      </dgm:t>
    </dgm:pt>
    <dgm:pt modelId="{BB0198F5-14A2-4759-B0F2-ED29F9B0741D}">
      <dgm:prSet custT="1"/>
      <dgm:spPr/>
      <dgm:t>
        <a:bodyPr/>
        <a:lstStyle/>
        <a:p>
          <a:pPr rtl="0"/>
          <a:r>
            <a:rPr lang="en-US" sz="2400" dirty="0"/>
            <a:t>Directly related to financial position</a:t>
          </a:r>
        </a:p>
      </dgm:t>
    </dgm:pt>
    <dgm:pt modelId="{64326B11-2DCD-4393-B5E8-DD3A43F21AFA}" type="parTrans" cxnId="{4AF76F9E-42D4-453D-B6E6-0D777CBEADC4}">
      <dgm:prSet/>
      <dgm:spPr/>
      <dgm:t>
        <a:bodyPr/>
        <a:lstStyle/>
        <a:p>
          <a:endParaRPr lang="en-US"/>
        </a:p>
      </dgm:t>
    </dgm:pt>
    <dgm:pt modelId="{876276D6-512A-42D6-9E1A-15D5C547F133}" type="sibTrans" cxnId="{4AF76F9E-42D4-453D-B6E6-0D777CBEADC4}">
      <dgm:prSet/>
      <dgm:spPr/>
      <dgm:t>
        <a:bodyPr/>
        <a:lstStyle/>
        <a:p>
          <a:endParaRPr lang="en-US"/>
        </a:p>
      </dgm:t>
    </dgm:pt>
    <dgm:pt modelId="{61BFCE60-F92B-4C58-AB84-E7C699B6CFD8}">
      <dgm:prSet custT="1"/>
      <dgm:spPr/>
      <dgm:t>
        <a:bodyPr/>
        <a:lstStyle/>
        <a:p>
          <a:pPr rtl="0"/>
          <a:r>
            <a:rPr lang="en-US" sz="2400" dirty="0"/>
            <a:t>Assets</a:t>
          </a:r>
        </a:p>
      </dgm:t>
    </dgm:pt>
    <dgm:pt modelId="{AC729330-64ED-4263-A353-6858AD55DE4B}" type="parTrans" cxnId="{B0ABEFA3-A1C5-40A7-B59E-072193777D19}">
      <dgm:prSet/>
      <dgm:spPr/>
      <dgm:t>
        <a:bodyPr/>
        <a:lstStyle/>
        <a:p>
          <a:endParaRPr lang="en-US"/>
        </a:p>
      </dgm:t>
    </dgm:pt>
    <dgm:pt modelId="{D1010135-7D91-48C7-8EC2-613F54DD6ABA}" type="sibTrans" cxnId="{B0ABEFA3-A1C5-40A7-B59E-072193777D19}">
      <dgm:prSet/>
      <dgm:spPr/>
      <dgm:t>
        <a:bodyPr/>
        <a:lstStyle/>
        <a:p>
          <a:endParaRPr lang="en-US"/>
        </a:p>
      </dgm:t>
    </dgm:pt>
    <dgm:pt modelId="{0BAFB5F6-109C-4862-8EC1-5DFDE73EEBFC}">
      <dgm:prSet custT="1"/>
      <dgm:spPr/>
      <dgm:t>
        <a:bodyPr/>
        <a:lstStyle/>
        <a:p>
          <a:pPr rtl="0"/>
          <a:r>
            <a:rPr lang="en-US" sz="2400" dirty="0"/>
            <a:t>Liabilities</a:t>
          </a:r>
        </a:p>
      </dgm:t>
    </dgm:pt>
    <dgm:pt modelId="{EE793582-0961-458E-814C-5F6570FE29AB}" type="parTrans" cxnId="{0AF84D00-7600-4273-BA33-04EA2F5A89CF}">
      <dgm:prSet/>
      <dgm:spPr/>
      <dgm:t>
        <a:bodyPr/>
        <a:lstStyle/>
        <a:p>
          <a:endParaRPr lang="en-US"/>
        </a:p>
      </dgm:t>
    </dgm:pt>
    <dgm:pt modelId="{52DAA496-E340-431D-B67B-899D8D0441F3}" type="sibTrans" cxnId="{0AF84D00-7600-4273-BA33-04EA2F5A89CF}">
      <dgm:prSet/>
      <dgm:spPr/>
      <dgm:t>
        <a:bodyPr/>
        <a:lstStyle/>
        <a:p>
          <a:endParaRPr lang="en-US"/>
        </a:p>
      </dgm:t>
    </dgm:pt>
    <dgm:pt modelId="{E69EB42E-DAC7-42DA-8A5B-3EC3DEFC5F07}">
      <dgm:prSet custT="1"/>
      <dgm:spPr/>
      <dgm:t>
        <a:bodyPr/>
        <a:lstStyle/>
        <a:p>
          <a:pPr rtl="0"/>
          <a:r>
            <a:rPr lang="en-US" sz="2400" dirty="0"/>
            <a:t>Equity </a:t>
          </a:r>
        </a:p>
      </dgm:t>
    </dgm:pt>
    <dgm:pt modelId="{2F56CEA1-65A5-4B10-8D34-BB342AE8C96B}" type="parTrans" cxnId="{534895D1-64A0-41B1-94D4-C2AA895924CE}">
      <dgm:prSet/>
      <dgm:spPr/>
      <dgm:t>
        <a:bodyPr/>
        <a:lstStyle/>
        <a:p>
          <a:endParaRPr lang="en-US"/>
        </a:p>
      </dgm:t>
    </dgm:pt>
    <dgm:pt modelId="{CD15EE4C-6892-480B-8BFC-D1717E754501}" type="sibTrans" cxnId="{534895D1-64A0-41B1-94D4-C2AA895924CE}">
      <dgm:prSet/>
      <dgm:spPr/>
      <dgm:t>
        <a:bodyPr/>
        <a:lstStyle/>
        <a:p>
          <a:endParaRPr lang="en-US"/>
        </a:p>
      </dgm:t>
    </dgm:pt>
    <dgm:pt modelId="{79848288-935D-43D4-937D-7D40E353A09F}">
      <dgm:prSet custT="1"/>
      <dgm:spPr/>
      <dgm:t>
        <a:bodyPr/>
        <a:lstStyle/>
        <a:p>
          <a:pPr rtl="0"/>
          <a:r>
            <a:rPr lang="en-US" sz="2400" dirty="0"/>
            <a:t>Directly related to performance</a:t>
          </a:r>
        </a:p>
      </dgm:t>
    </dgm:pt>
    <dgm:pt modelId="{E9576256-122C-4D41-A524-DC32552213CB}" type="parTrans" cxnId="{2748B55F-37B4-40DE-9DB1-082B51AF4B0C}">
      <dgm:prSet/>
      <dgm:spPr/>
      <dgm:t>
        <a:bodyPr/>
        <a:lstStyle/>
        <a:p>
          <a:endParaRPr lang="en-US"/>
        </a:p>
      </dgm:t>
    </dgm:pt>
    <dgm:pt modelId="{9352778D-BACD-4C62-ACAC-5AB9BD693C4D}" type="sibTrans" cxnId="{2748B55F-37B4-40DE-9DB1-082B51AF4B0C}">
      <dgm:prSet/>
      <dgm:spPr/>
      <dgm:t>
        <a:bodyPr/>
        <a:lstStyle/>
        <a:p>
          <a:endParaRPr lang="en-US"/>
        </a:p>
      </dgm:t>
    </dgm:pt>
    <dgm:pt modelId="{C57A742A-5458-4A63-94FD-16BF043A1AEC}">
      <dgm:prSet custT="1"/>
      <dgm:spPr/>
      <dgm:t>
        <a:bodyPr/>
        <a:lstStyle/>
        <a:p>
          <a:pPr rtl="0"/>
          <a:r>
            <a:rPr lang="en-US" sz="2400" dirty="0"/>
            <a:t>Income</a:t>
          </a:r>
        </a:p>
      </dgm:t>
    </dgm:pt>
    <dgm:pt modelId="{0882EDE5-F48C-4559-BD6F-56AF488E2C7E}" type="parTrans" cxnId="{29470496-42E6-4677-9201-5470B100E0D5}">
      <dgm:prSet/>
      <dgm:spPr/>
      <dgm:t>
        <a:bodyPr/>
        <a:lstStyle/>
        <a:p>
          <a:endParaRPr lang="en-US"/>
        </a:p>
      </dgm:t>
    </dgm:pt>
    <dgm:pt modelId="{7A5F2176-856C-4741-A14B-6EE06BA5F66E}" type="sibTrans" cxnId="{29470496-42E6-4677-9201-5470B100E0D5}">
      <dgm:prSet/>
      <dgm:spPr/>
      <dgm:t>
        <a:bodyPr/>
        <a:lstStyle/>
        <a:p>
          <a:endParaRPr lang="en-US"/>
        </a:p>
      </dgm:t>
    </dgm:pt>
    <dgm:pt modelId="{F3CCC1F3-8FFC-44EE-AE75-83B2EBF18AD4}">
      <dgm:prSet custT="1"/>
      <dgm:spPr/>
      <dgm:t>
        <a:bodyPr/>
        <a:lstStyle/>
        <a:p>
          <a:pPr rtl="0"/>
          <a:r>
            <a:rPr lang="en-US" sz="2400" dirty="0"/>
            <a:t>Expenses</a:t>
          </a:r>
        </a:p>
      </dgm:t>
    </dgm:pt>
    <dgm:pt modelId="{8A31FDDC-D972-4A62-8B0D-8CD813C6F143}" type="parTrans" cxnId="{5EFA8B10-7571-4B26-B574-BDD6FC5A786B}">
      <dgm:prSet/>
      <dgm:spPr/>
      <dgm:t>
        <a:bodyPr/>
        <a:lstStyle/>
        <a:p>
          <a:endParaRPr lang="en-US"/>
        </a:p>
      </dgm:t>
    </dgm:pt>
    <dgm:pt modelId="{26F50371-3DC4-4BDE-AA14-0E63825C810F}" type="sibTrans" cxnId="{5EFA8B10-7571-4B26-B574-BDD6FC5A786B}">
      <dgm:prSet/>
      <dgm:spPr/>
      <dgm:t>
        <a:bodyPr/>
        <a:lstStyle/>
        <a:p>
          <a:endParaRPr lang="en-US"/>
        </a:p>
      </dgm:t>
    </dgm:pt>
    <dgm:pt modelId="{60144D9E-7D9A-44EE-BA54-B58FE9EDED84}" type="pres">
      <dgm:prSet presAssocID="{C0B341C3-4EA6-41FB-B93A-01E42F3BE35F}" presName="rootnode" presStyleCnt="0">
        <dgm:presLayoutVars>
          <dgm:chMax/>
          <dgm:chPref/>
          <dgm:dir/>
          <dgm:animLvl val="lvl"/>
        </dgm:presLayoutVars>
      </dgm:prSet>
      <dgm:spPr/>
    </dgm:pt>
    <dgm:pt modelId="{A1A7E6B9-3FC1-48FB-ABE2-E727B36F74ED}" type="pres">
      <dgm:prSet presAssocID="{79848288-935D-43D4-937D-7D40E353A09F}" presName="composite" presStyleCnt="0"/>
      <dgm:spPr/>
    </dgm:pt>
    <dgm:pt modelId="{64DEABA0-D17A-4CC6-9F96-C3FC4A445689}" type="pres">
      <dgm:prSet presAssocID="{79848288-935D-43D4-937D-7D40E353A09F}" presName="bentUpArrow1" presStyleLbl="alignImgPlace1" presStyleIdx="0" presStyleCnt="1"/>
      <dgm:spPr/>
    </dgm:pt>
    <dgm:pt modelId="{A754AD93-34BB-4999-BC56-28D06D2CD392}" type="pres">
      <dgm:prSet presAssocID="{79848288-935D-43D4-937D-7D40E353A09F}" presName="ParentText" presStyleLbl="node1" presStyleIdx="0" presStyleCnt="2">
        <dgm:presLayoutVars>
          <dgm:chMax val="1"/>
          <dgm:chPref val="1"/>
          <dgm:bulletEnabled val="1"/>
        </dgm:presLayoutVars>
      </dgm:prSet>
      <dgm:spPr/>
    </dgm:pt>
    <dgm:pt modelId="{822CFBA0-259E-4097-AE79-D81FDDF96BCD}" type="pres">
      <dgm:prSet presAssocID="{79848288-935D-43D4-937D-7D40E353A09F}" presName="ChildText" presStyleLbl="revTx" presStyleIdx="0" presStyleCnt="2">
        <dgm:presLayoutVars>
          <dgm:chMax val="0"/>
          <dgm:chPref val="0"/>
          <dgm:bulletEnabled val="1"/>
        </dgm:presLayoutVars>
      </dgm:prSet>
      <dgm:spPr/>
    </dgm:pt>
    <dgm:pt modelId="{5394B1EE-75E4-416C-88DA-C1DD8D5A78AC}" type="pres">
      <dgm:prSet presAssocID="{9352778D-BACD-4C62-ACAC-5AB9BD693C4D}" presName="sibTrans" presStyleCnt="0"/>
      <dgm:spPr/>
    </dgm:pt>
    <dgm:pt modelId="{C366537F-D993-42BD-898A-D44467B8CDD1}" type="pres">
      <dgm:prSet presAssocID="{BB0198F5-14A2-4759-B0F2-ED29F9B0741D}" presName="composite" presStyleCnt="0"/>
      <dgm:spPr/>
    </dgm:pt>
    <dgm:pt modelId="{FCDB9D0F-C67A-4183-84AA-DAC8CB12AA09}" type="pres">
      <dgm:prSet presAssocID="{BB0198F5-14A2-4759-B0F2-ED29F9B0741D}" presName="ParentText" presStyleLbl="node1" presStyleIdx="1" presStyleCnt="2">
        <dgm:presLayoutVars>
          <dgm:chMax val="1"/>
          <dgm:chPref val="1"/>
          <dgm:bulletEnabled val="1"/>
        </dgm:presLayoutVars>
      </dgm:prSet>
      <dgm:spPr/>
    </dgm:pt>
    <dgm:pt modelId="{303E9456-1553-466A-BFB0-C23873696023}" type="pres">
      <dgm:prSet presAssocID="{BB0198F5-14A2-4759-B0F2-ED29F9B0741D}" presName="FinalChildText" presStyleLbl="revTx" presStyleIdx="1" presStyleCnt="2">
        <dgm:presLayoutVars>
          <dgm:chMax val="0"/>
          <dgm:chPref val="0"/>
          <dgm:bulletEnabled val="1"/>
        </dgm:presLayoutVars>
      </dgm:prSet>
      <dgm:spPr/>
    </dgm:pt>
  </dgm:ptLst>
  <dgm:cxnLst>
    <dgm:cxn modelId="{0AF84D00-7600-4273-BA33-04EA2F5A89CF}" srcId="{BB0198F5-14A2-4759-B0F2-ED29F9B0741D}" destId="{0BAFB5F6-109C-4862-8EC1-5DFDE73EEBFC}" srcOrd="1" destOrd="0" parTransId="{EE793582-0961-458E-814C-5F6570FE29AB}" sibTransId="{52DAA496-E340-431D-B67B-899D8D0441F3}"/>
    <dgm:cxn modelId="{5EFA8B10-7571-4B26-B574-BDD6FC5A786B}" srcId="{79848288-935D-43D4-937D-7D40E353A09F}" destId="{F3CCC1F3-8FFC-44EE-AE75-83B2EBF18AD4}" srcOrd="1" destOrd="0" parTransId="{8A31FDDC-D972-4A62-8B0D-8CD813C6F143}" sibTransId="{26F50371-3DC4-4BDE-AA14-0E63825C810F}"/>
    <dgm:cxn modelId="{4EFBC313-43F6-4AB0-AA5C-2A06BCD44306}" type="presOf" srcId="{BB0198F5-14A2-4759-B0F2-ED29F9B0741D}" destId="{FCDB9D0F-C67A-4183-84AA-DAC8CB12AA09}" srcOrd="0" destOrd="0" presId="urn:microsoft.com/office/officeart/2005/8/layout/StepDownProcess"/>
    <dgm:cxn modelId="{13B57043-C966-4E0A-AFA9-8774926926A2}" type="presOf" srcId="{79848288-935D-43D4-937D-7D40E353A09F}" destId="{A754AD93-34BB-4999-BC56-28D06D2CD392}" srcOrd="0" destOrd="0" presId="urn:microsoft.com/office/officeart/2005/8/layout/StepDownProcess"/>
    <dgm:cxn modelId="{900FB14C-1C4F-46FE-96AA-ADC16DE88A78}" type="presOf" srcId="{0BAFB5F6-109C-4862-8EC1-5DFDE73EEBFC}" destId="{303E9456-1553-466A-BFB0-C23873696023}" srcOrd="0" destOrd="1" presId="urn:microsoft.com/office/officeart/2005/8/layout/StepDownProcess"/>
    <dgm:cxn modelId="{2748B55F-37B4-40DE-9DB1-082B51AF4B0C}" srcId="{C0B341C3-4EA6-41FB-B93A-01E42F3BE35F}" destId="{79848288-935D-43D4-937D-7D40E353A09F}" srcOrd="0" destOrd="0" parTransId="{E9576256-122C-4D41-A524-DC32552213CB}" sibTransId="{9352778D-BACD-4C62-ACAC-5AB9BD693C4D}"/>
    <dgm:cxn modelId="{FFADD46E-105B-4946-90C3-C35AE8499DB2}" type="presOf" srcId="{61BFCE60-F92B-4C58-AB84-E7C699B6CFD8}" destId="{303E9456-1553-466A-BFB0-C23873696023}" srcOrd="0" destOrd="0" presId="urn:microsoft.com/office/officeart/2005/8/layout/StepDownProcess"/>
    <dgm:cxn modelId="{CE257570-F871-43CC-A7E8-ED35DDCECE46}" type="presOf" srcId="{E69EB42E-DAC7-42DA-8A5B-3EC3DEFC5F07}" destId="{303E9456-1553-466A-BFB0-C23873696023}" srcOrd="0" destOrd="2" presId="urn:microsoft.com/office/officeart/2005/8/layout/StepDownProcess"/>
    <dgm:cxn modelId="{29470496-42E6-4677-9201-5470B100E0D5}" srcId="{79848288-935D-43D4-937D-7D40E353A09F}" destId="{C57A742A-5458-4A63-94FD-16BF043A1AEC}" srcOrd="0" destOrd="0" parTransId="{0882EDE5-F48C-4559-BD6F-56AF488E2C7E}" sibTransId="{7A5F2176-856C-4741-A14B-6EE06BA5F66E}"/>
    <dgm:cxn modelId="{4AF76F9E-42D4-453D-B6E6-0D777CBEADC4}" srcId="{C0B341C3-4EA6-41FB-B93A-01E42F3BE35F}" destId="{BB0198F5-14A2-4759-B0F2-ED29F9B0741D}" srcOrd="1" destOrd="0" parTransId="{64326B11-2DCD-4393-B5E8-DD3A43F21AFA}" sibTransId="{876276D6-512A-42D6-9E1A-15D5C547F133}"/>
    <dgm:cxn modelId="{B0ABEFA3-A1C5-40A7-B59E-072193777D19}" srcId="{BB0198F5-14A2-4759-B0F2-ED29F9B0741D}" destId="{61BFCE60-F92B-4C58-AB84-E7C699B6CFD8}" srcOrd="0" destOrd="0" parTransId="{AC729330-64ED-4263-A353-6858AD55DE4B}" sibTransId="{D1010135-7D91-48C7-8EC2-613F54DD6ABA}"/>
    <dgm:cxn modelId="{B4340FA9-A782-4511-BCEB-0EE693DDC49A}" type="presOf" srcId="{F3CCC1F3-8FFC-44EE-AE75-83B2EBF18AD4}" destId="{822CFBA0-259E-4097-AE79-D81FDDF96BCD}" srcOrd="0" destOrd="1" presId="urn:microsoft.com/office/officeart/2005/8/layout/StepDownProcess"/>
    <dgm:cxn modelId="{8B0D79D1-A1C5-4E20-9B23-9FEA14134816}" type="presOf" srcId="{C0B341C3-4EA6-41FB-B93A-01E42F3BE35F}" destId="{60144D9E-7D9A-44EE-BA54-B58FE9EDED84}" srcOrd="0" destOrd="0" presId="urn:microsoft.com/office/officeart/2005/8/layout/StepDownProcess"/>
    <dgm:cxn modelId="{534895D1-64A0-41B1-94D4-C2AA895924CE}" srcId="{BB0198F5-14A2-4759-B0F2-ED29F9B0741D}" destId="{E69EB42E-DAC7-42DA-8A5B-3EC3DEFC5F07}" srcOrd="2" destOrd="0" parTransId="{2F56CEA1-65A5-4B10-8D34-BB342AE8C96B}" sibTransId="{CD15EE4C-6892-480B-8BFC-D1717E754501}"/>
    <dgm:cxn modelId="{E8063BD5-4084-4F9E-9117-4ABA2C197AFC}" type="presOf" srcId="{C57A742A-5458-4A63-94FD-16BF043A1AEC}" destId="{822CFBA0-259E-4097-AE79-D81FDDF96BCD}" srcOrd="0" destOrd="0" presId="urn:microsoft.com/office/officeart/2005/8/layout/StepDownProcess"/>
    <dgm:cxn modelId="{7E7AEFA3-C7F5-4DF5-8957-03EDBDD12CA5}" type="presParOf" srcId="{60144D9E-7D9A-44EE-BA54-B58FE9EDED84}" destId="{A1A7E6B9-3FC1-48FB-ABE2-E727B36F74ED}" srcOrd="0" destOrd="0" presId="urn:microsoft.com/office/officeart/2005/8/layout/StepDownProcess"/>
    <dgm:cxn modelId="{59326D6D-3D39-4663-B725-4B04EDFE76D9}" type="presParOf" srcId="{A1A7E6B9-3FC1-48FB-ABE2-E727B36F74ED}" destId="{64DEABA0-D17A-4CC6-9F96-C3FC4A445689}" srcOrd="0" destOrd="0" presId="urn:microsoft.com/office/officeart/2005/8/layout/StepDownProcess"/>
    <dgm:cxn modelId="{C4F99417-32E0-4E59-8526-4590CA6CBA30}" type="presParOf" srcId="{A1A7E6B9-3FC1-48FB-ABE2-E727B36F74ED}" destId="{A754AD93-34BB-4999-BC56-28D06D2CD392}" srcOrd="1" destOrd="0" presId="urn:microsoft.com/office/officeart/2005/8/layout/StepDownProcess"/>
    <dgm:cxn modelId="{1535E03E-3316-4189-9071-05169B0A72E2}" type="presParOf" srcId="{A1A7E6B9-3FC1-48FB-ABE2-E727B36F74ED}" destId="{822CFBA0-259E-4097-AE79-D81FDDF96BCD}" srcOrd="2" destOrd="0" presId="urn:microsoft.com/office/officeart/2005/8/layout/StepDownProcess"/>
    <dgm:cxn modelId="{8064E96A-D32C-496C-BCD0-4244E4EE8E81}" type="presParOf" srcId="{60144D9E-7D9A-44EE-BA54-B58FE9EDED84}" destId="{5394B1EE-75E4-416C-88DA-C1DD8D5A78AC}" srcOrd="1" destOrd="0" presId="urn:microsoft.com/office/officeart/2005/8/layout/StepDownProcess"/>
    <dgm:cxn modelId="{F1AB396B-AF8B-4F5A-8F3A-F025E684FB6C}" type="presParOf" srcId="{60144D9E-7D9A-44EE-BA54-B58FE9EDED84}" destId="{C366537F-D993-42BD-898A-D44467B8CDD1}" srcOrd="2" destOrd="0" presId="urn:microsoft.com/office/officeart/2005/8/layout/StepDownProcess"/>
    <dgm:cxn modelId="{13C42E1B-E392-49A2-BA33-0996AD298B7C}" type="presParOf" srcId="{C366537F-D993-42BD-898A-D44467B8CDD1}" destId="{FCDB9D0F-C67A-4183-84AA-DAC8CB12AA09}" srcOrd="0" destOrd="0" presId="urn:microsoft.com/office/officeart/2005/8/layout/StepDownProcess"/>
    <dgm:cxn modelId="{341F3910-2A66-47AD-A755-4FB83B96DF62}" type="presParOf" srcId="{C366537F-D993-42BD-898A-D44467B8CDD1}" destId="{303E9456-1553-466A-BFB0-C23873696023}"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95FA5-C8E2-4A7B-8A5C-4834AC5DDE82}">
      <dsp:nvSpPr>
        <dsp:cNvPr id="0" name=""/>
        <dsp:cNvSpPr/>
      </dsp:nvSpPr>
      <dsp:spPr>
        <a:xfrm>
          <a:off x="-65644" y="446508"/>
          <a:ext cx="3281789" cy="3282519"/>
        </a:xfrm>
        <a:prstGeom prst="circularArrow">
          <a:avLst>
            <a:gd name="adj1" fmla="val 10980"/>
            <a:gd name="adj2" fmla="val 1142322"/>
            <a:gd name="adj3" fmla="val 9000000"/>
            <a:gd name="adj4" fmla="val 10800000"/>
            <a:gd name="adj5" fmla="val 125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EFD3B-7FF6-4F89-A94B-CC5E23A9A292}">
      <dsp:nvSpPr>
        <dsp:cNvPr id="0" name=""/>
        <dsp:cNvSpPr/>
      </dsp:nvSpPr>
      <dsp:spPr>
        <a:xfrm>
          <a:off x="3019740" y="788906"/>
          <a:ext cx="2231967" cy="2737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228600" lvl="1" indent="-228600" algn="l" defTabSz="977900" rtl="0">
            <a:lnSpc>
              <a:spcPct val="200000"/>
            </a:lnSpc>
            <a:spcBef>
              <a:spcPct val="0"/>
            </a:spcBef>
            <a:spcAft>
              <a:spcPct val="15000"/>
            </a:spcAft>
            <a:buChar char="•"/>
          </a:pPr>
          <a:r>
            <a:rPr lang="en-US" sz="2200" kern="1200" dirty="0"/>
            <a:t>Components</a:t>
          </a:r>
        </a:p>
        <a:p>
          <a:pPr marL="228600" lvl="1" indent="-228600" algn="l" defTabSz="977900" rtl="0">
            <a:lnSpc>
              <a:spcPct val="200000"/>
            </a:lnSpc>
            <a:spcBef>
              <a:spcPct val="0"/>
            </a:spcBef>
            <a:spcAft>
              <a:spcPct val="15000"/>
            </a:spcAft>
            <a:buChar char="•"/>
          </a:pPr>
          <a:r>
            <a:rPr lang="en-US" sz="2200" kern="1200" dirty="0"/>
            <a:t>Users</a:t>
          </a:r>
        </a:p>
        <a:p>
          <a:pPr marL="228600" lvl="1" indent="-228600" algn="l" defTabSz="977900" rtl="0">
            <a:lnSpc>
              <a:spcPct val="200000"/>
            </a:lnSpc>
            <a:spcBef>
              <a:spcPct val="0"/>
            </a:spcBef>
            <a:spcAft>
              <a:spcPct val="15000"/>
            </a:spcAft>
            <a:buChar char="•"/>
          </a:pPr>
          <a:r>
            <a:rPr lang="en-US" sz="2200" kern="1200" dirty="0"/>
            <a:t>Elements</a:t>
          </a:r>
        </a:p>
      </dsp:txBody>
      <dsp:txXfrm>
        <a:off x="3019740" y="788906"/>
        <a:ext cx="2231967" cy="2737793"/>
      </dsp:txXfrm>
    </dsp:sp>
    <dsp:sp modelId="{FD129C5E-DC01-4C5F-B1AE-2EEB3079BB85}">
      <dsp:nvSpPr>
        <dsp:cNvPr id="0" name=""/>
        <dsp:cNvSpPr/>
      </dsp:nvSpPr>
      <dsp:spPr>
        <a:xfrm>
          <a:off x="659090" y="1634780"/>
          <a:ext cx="1831268" cy="915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US" sz="2800" kern="1200" dirty="0"/>
            <a:t>Financial Statements</a:t>
          </a:r>
        </a:p>
      </dsp:txBody>
      <dsp:txXfrm>
        <a:off x="659090" y="1634780"/>
        <a:ext cx="1831268" cy="9154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6FB09-21EE-4CC4-BA35-B5C9C83C7A4D}">
      <dsp:nvSpPr>
        <dsp:cNvPr id="0" name=""/>
        <dsp:cNvSpPr/>
      </dsp:nvSpPr>
      <dsp:spPr>
        <a:xfrm>
          <a:off x="596472" y="1449"/>
          <a:ext cx="5016776" cy="5016776"/>
        </a:xfrm>
        <a:prstGeom prst="ellipse">
          <a:avLst/>
        </a:prstGeom>
        <a:solidFill>
          <a:schemeClr val="lt1">
            <a:alpha val="50000"/>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63495B7-E55B-4B08-AD71-FBEAE8326050}">
      <dsp:nvSpPr>
        <dsp:cNvPr id="0" name=""/>
        <dsp:cNvSpPr/>
      </dsp:nvSpPr>
      <dsp:spPr>
        <a:xfrm>
          <a:off x="833789" y="212153"/>
          <a:ext cx="903019" cy="903019"/>
        </a:xfrm>
        <a:prstGeom prst="ellipse">
          <a:avLst/>
        </a:prstGeom>
        <a:solidFill>
          <a:schemeClr val="lt1">
            <a:alpha val="50000"/>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60812DF-BB38-4DFE-A07A-5E2353BF514E}">
      <dsp:nvSpPr>
        <dsp:cNvPr id="0" name=""/>
        <dsp:cNvSpPr/>
      </dsp:nvSpPr>
      <dsp:spPr>
        <a:xfrm>
          <a:off x="1847435" y="375916"/>
          <a:ext cx="3947125" cy="903019"/>
        </a:xfrm>
        <a:prstGeom prst="rect">
          <a:avLst/>
        </a:prstGeom>
        <a:solidFill>
          <a:schemeClr val="accent3">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40640" rIns="0" bIns="40640" numCol="1" spcCol="1270" anchor="ctr" anchorCtr="0">
          <a:noAutofit/>
        </a:bodyPr>
        <a:lstStyle/>
        <a:p>
          <a:pPr marL="0" lvl="0" indent="0" algn="l" defTabSz="1422400" rtl="0">
            <a:lnSpc>
              <a:spcPct val="90000"/>
            </a:lnSpc>
            <a:spcBef>
              <a:spcPct val="0"/>
            </a:spcBef>
            <a:spcAft>
              <a:spcPct val="35000"/>
            </a:spcAft>
            <a:buNone/>
          </a:pPr>
          <a:r>
            <a:rPr lang="en-US" sz="3200" kern="1200" dirty="0"/>
            <a:t>Economic resources </a:t>
          </a:r>
        </a:p>
      </dsp:txBody>
      <dsp:txXfrm>
        <a:off x="1847435" y="375916"/>
        <a:ext cx="3947125" cy="903019"/>
      </dsp:txXfrm>
    </dsp:sp>
    <dsp:sp modelId="{791941A4-EEEF-46A9-AE34-7CDE2F567A0B}">
      <dsp:nvSpPr>
        <dsp:cNvPr id="0" name=""/>
        <dsp:cNvSpPr/>
      </dsp:nvSpPr>
      <dsp:spPr>
        <a:xfrm>
          <a:off x="1258733" y="1583186"/>
          <a:ext cx="4830178" cy="3042004"/>
        </a:xfrm>
        <a:prstGeom prst="wedgeEllipseCallout">
          <a:avLst/>
        </a:prstGeom>
        <a:solidFill>
          <a:schemeClr val="accent3">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31750" rIns="0" bIns="31750" numCol="1" spcCol="1270" anchor="ctr" anchorCtr="0">
          <a:noAutofit/>
        </a:bodyPr>
        <a:lstStyle/>
        <a:p>
          <a:pPr marL="0" lvl="0" indent="0" algn="l" defTabSz="1111250" rtl="0">
            <a:lnSpc>
              <a:spcPct val="90000"/>
            </a:lnSpc>
            <a:spcBef>
              <a:spcPct val="0"/>
            </a:spcBef>
            <a:spcAft>
              <a:spcPct val="35000"/>
            </a:spcAft>
            <a:buNone/>
          </a:pPr>
          <a:r>
            <a:rPr lang="en-US" sz="2500" kern="1200" dirty="0"/>
            <a:t>Probable future economic benefits obtained or controlled by a particular entity as a result of past transactions or events</a:t>
          </a:r>
        </a:p>
      </dsp:txBody>
      <dsp:txXfrm>
        <a:off x="1966096" y="2028677"/>
        <a:ext cx="3415452" cy="21510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246AED-F49A-4D1D-8824-B00156A14A1F}">
      <dsp:nvSpPr>
        <dsp:cNvPr id="0" name=""/>
        <dsp:cNvSpPr/>
      </dsp:nvSpPr>
      <dsp:spPr>
        <a:xfrm>
          <a:off x="0" y="612"/>
          <a:ext cx="6711950" cy="1433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E7E5BC-3D93-4947-9C37-DF4872C80728}">
      <dsp:nvSpPr>
        <dsp:cNvPr id="0" name=""/>
        <dsp:cNvSpPr/>
      </dsp:nvSpPr>
      <dsp:spPr>
        <a:xfrm>
          <a:off x="433737" y="323227"/>
          <a:ext cx="788613" cy="788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B6E5E1-FAD7-482E-8481-2F6B8B4CD6D9}">
      <dsp:nvSpPr>
        <dsp:cNvPr id="0" name=""/>
        <dsp:cNvSpPr/>
      </dsp:nvSpPr>
      <dsp:spPr>
        <a:xfrm>
          <a:off x="1656088" y="612"/>
          <a:ext cx="5055861" cy="1433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48" tIns="151748" rIns="151748" bIns="151748" numCol="1" spcCol="1270" anchor="ctr" anchorCtr="0">
          <a:noAutofit/>
        </a:bodyPr>
        <a:lstStyle/>
        <a:p>
          <a:pPr marL="0" lvl="0" indent="0" algn="l" defTabSz="844550">
            <a:lnSpc>
              <a:spcPct val="100000"/>
            </a:lnSpc>
            <a:spcBef>
              <a:spcPct val="0"/>
            </a:spcBef>
            <a:spcAft>
              <a:spcPct val="35000"/>
            </a:spcAft>
            <a:buNone/>
          </a:pPr>
          <a:r>
            <a:rPr lang="en-US" sz="1900" kern="1200"/>
            <a:t>Embodies a probable future benefit. </a:t>
          </a:r>
        </a:p>
      </dsp:txBody>
      <dsp:txXfrm>
        <a:off x="1656088" y="612"/>
        <a:ext cx="5055861" cy="1433842"/>
      </dsp:txXfrm>
    </dsp:sp>
    <dsp:sp modelId="{25BB575D-0670-4A09-81E7-E74C830DD64C}">
      <dsp:nvSpPr>
        <dsp:cNvPr id="0" name=""/>
        <dsp:cNvSpPr/>
      </dsp:nvSpPr>
      <dsp:spPr>
        <a:xfrm>
          <a:off x="0" y="1792916"/>
          <a:ext cx="6711950" cy="1433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8F305-B83F-4634-AF62-C8B11AA7E825}">
      <dsp:nvSpPr>
        <dsp:cNvPr id="0" name=""/>
        <dsp:cNvSpPr/>
      </dsp:nvSpPr>
      <dsp:spPr>
        <a:xfrm>
          <a:off x="433737" y="2115530"/>
          <a:ext cx="788613" cy="788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B80C3A-EC46-4679-8E1F-3BC61D66170D}">
      <dsp:nvSpPr>
        <dsp:cNvPr id="0" name=""/>
        <dsp:cNvSpPr/>
      </dsp:nvSpPr>
      <dsp:spPr>
        <a:xfrm>
          <a:off x="1656088" y="1792916"/>
          <a:ext cx="5055861" cy="1433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48" tIns="151748" rIns="151748" bIns="151748" numCol="1" spcCol="1270" anchor="ctr" anchorCtr="0">
          <a:noAutofit/>
        </a:bodyPr>
        <a:lstStyle/>
        <a:p>
          <a:pPr marL="0" lvl="0" indent="0" algn="l" defTabSz="844550">
            <a:lnSpc>
              <a:spcPct val="100000"/>
            </a:lnSpc>
            <a:spcBef>
              <a:spcPct val="0"/>
            </a:spcBef>
            <a:spcAft>
              <a:spcPct val="35000"/>
            </a:spcAft>
            <a:buNone/>
          </a:pPr>
          <a:r>
            <a:rPr lang="en-US" sz="1900" kern="1200"/>
            <a:t>A particular entity can obtain the benefit and control others’ access to it.</a:t>
          </a:r>
        </a:p>
      </dsp:txBody>
      <dsp:txXfrm>
        <a:off x="1656088" y="1792916"/>
        <a:ext cx="5055861" cy="1433842"/>
      </dsp:txXfrm>
    </dsp:sp>
    <dsp:sp modelId="{CA2FC97A-2D5B-4C01-9ADC-CF1261CB9D82}">
      <dsp:nvSpPr>
        <dsp:cNvPr id="0" name=""/>
        <dsp:cNvSpPr/>
      </dsp:nvSpPr>
      <dsp:spPr>
        <a:xfrm>
          <a:off x="0" y="3585219"/>
          <a:ext cx="6711950" cy="1433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0DF05E-72B1-4A15-A5DD-19F8B948A481}">
      <dsp:nvSpPr>
        <dsp:cNvPr id="0" name=""/>
        <dsp:cNvSpPr/>
      </dsp:nvSpPr>
      <dsp:spPr>
        <a:xfrm>
          <a:off x="433737" y="3907834"/>
          <a:ext cx="788613" cy="788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B41DD9-7D7C-41FC-B6A9-358C01C167AE}">
      <dsp:nvSpPr>
        <dsp:cNvPr id="0" name=""/>
        <dsp:cNvSpPr/>
      </dsp:nvSpPr>
      <dsp:spPr>
        <a:xfrm>
          <a:off x="1656088" y="3585219"/>
          <a:ext cx="5055861" cy="1433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48" tIns="151748" rIns="151748" bIns="151748" numCol="1" spcCol="1270" anchor="ctr" anchorCtr="0">
          <a:noAutofit/>
        </a:bodyPr>
        <a:lstStyle/>
        <a:p>
          <a:pPr marL="0" lvl="0" indent="0" algn="l" defTabSz="844550">
            <a:lnSpc>
              <a:spcPct val="100000"/>
            </a:lnSpc>
            <a:spcBef>
              <a:spcPct val="0"/>
            </a:spcBef>
            <a:spcAft>
              <a:spcPct val="35000"/>
            </a:spcAft>
            <a:buNone/>
          </a:pPr>
          <a:r>
            <a:rPr lang="en-US" sz="1900" kern="1200"/>
            <a:t>The transaction or other event giving rise to the entity’s right to obtain or control the benefit has already occurred.</a:t>
          </a:r>
        </a:p>
      </dsp:txBody>
      <dsp:txXfrm>
        <a:off x="1656088" y="3585219"/>
        <a:ext cx="5055861" cy="143384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69360-387B-40FB-BA13-12ED35060CC7}">
      <dsp:nvSpPr>
        <dsp:cNvPr id="0" name=""/>
        <dsp:cNvSpPr/>
      </dsp:nvSpPr>
      <dsp:spPr>
        <a:xfrm>
          <a:off x="3673" y="1218761"/>
          <a:ext cx="1878779" cy="296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rtl="0">
            <a:lnSpc>
              <a:spcPct val="90000"/>
            </a:lnSpc>
            <a:spcBef>
              <a:spcPct val="0"/>
            </a:spcBef>
            <a:spcAft>
              <a:spcPct val="35000"/>
            </a:spcAft>
            <a:buNone/>
          </a:pPr>
          <a:r>
            <a:rPr lang="en-US" sz="2600" kern="1200" dirty="0"/>
            <a:t>How the future economic benefits of assets will flow to the entity</a:t>
          </a:r>
        </a:p>
      </dsp:txBody>
      <dsp:txXfrm>
        <a:off x="3673" y="1218761"/>
        <a:ext cx="1878779" cy="2960100"/>
      </dsp:txXfrm>
    </dsp:sp>
    <dsp:sp modelId="{F063F1F1-451A-46DF-A2DF-90A2E64EAD31}">
      <dsp:nvSpPr>
        <dsp:cNvPr id="0" name=""/>
        <dsp:cNvSpPr/>
      </dsp:nvSpPr>
      <dsp:spPr>
        <a:xfrm>
          <a:off x="1882452" y="1218761"/>
          <a:ext cx="375755" cy="29601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9649A1-C851-495D-8F87-44F079D58349}">
      <dsp:nvSpPr>
        <dsp:cNvPr id="0" name=""/>
        <dsp:cNvSpPr/>
      </dsp:nvSpPr>
      <dsp:spPr>
        <a:xfrm>
          <a:off x="2408510" y="1218761"/>
          <a:ext cx="5110280" cy="2960100"/>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228600" lvl="1" indent="-228600" algn="l" defTabSz="1155700" rtl="0">
            <a:lnSpc>
              <a:spcPct val="90000"/>
            </a:lnSpc>
            <a:spcBef>
              <a:spcPct val="0"/>
            </a:spcBef>
            <a:spcAft>
              <a:spcPct val="15000"/>
            </a:spcAft>
            <a:buChar char="•"/>
          </a:pPr>
          <a:r>
            <a:rPr lang="en-US" sz="2600" kern="1200"/>
            <a:t>Exchanged for cash or other goods and services</a:t>
          </a:r>
        </a:p>
        <a:p>
          <a:pPr marL="228600" lvl="1" indent="-228600" algn="l" defTabSz="1155700" rtl="0">
            <a:lnSpc>
              <a:spcPct val="90000"/>
            </a:lnSpc>
            <a:spcBef>
              <a:spcPct val="0"/>
            </a:spcBef>
            <a:spcAft>
              <a:spcPct val="15000"/>
            </a:spcAft>
            <a:buChar char="•"/>
          </a:pPr>
          <a:r>
            <a:rPr lang="en-US" sz="2600" kern="1200"/>
            <a:t>Used to produce goods or services</a:t>
          </a:r>
        </a:p>
        <a:p>
          <a:pPr marL="228600" lvl="1" indent="-228600" algn="l" defTabSz="1155700" rtl="0">
            <a:lnSpc>
              <a:spcPct val="90000"/>
            </a:lnSpc>
            <a:spcBef>
              <a:spcPct val="0"/>
            </a:spcBef>
            <a:spcAft>
              <a:spcPct val="15000"/>
            </a:spcAft>
            <a:buChar char="•"/>
          </a:pPr>
          <a:r>
            <a:rPr lang="en-US" sz="2600" kern="1200" dirty="0"/>
            <a:t>Used to enhance the value of other assets</a:t>
          </a:r>
        </a:p>
        <a:p>
          <a:pPr marL="228600" lvl="1" indent="-228600" algn="l" defTabSz="1155700" rtl="0">
            <a:lnSpc>
              <a:spcPct val="90000"/>
            </a:lnSpc>
            <a:spcBef>
              <a:spcPct val="0"/>
            </a:spcBef>
            <a:spcAft>
              <a:spcPct val="15000"/>
            </a:spcAft>
            <a:buChar char="•"/>
          </a:pPr>
          <a:r>
            <a:rPr lang="en-US" sz="2600" kern="1200"/>
            <a:t>Used to settle liabilities</a:t>
          </a:r>
        </a:p>
      </dsp:txBody>
      <dsp:txXfrm>
        <a:off x="2408510" y="1218761"/>
        <a:ext cx="5110280" cy="29601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FBEA0-5438-438A-969C-E209F0BD0398}">
      <dsp:nvSpPr>
        <dsp:cNvPr id="0" name=""/>
        <dsp:cNvSpPr/>
      </dsp:nvSpPr>
      <dsp:spPr>
        <a:xfrm>
          <a:off x="325765" y="420530"/>
          <a:ext cx="6323915" cy="197622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8562"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dirty="0"/>
            <a:t>Current assets</a:t>
          </a:r>
        </a:p>
        <a:p>
          <a:pPr marL="228600" lvl="1" indent="-228600" algn="l" defTabSz="977900" rtl="0">
            <a:lnSpc>
              <a:spcPct val="90000"/>
            </a:lnSpc>
            <a:spcBef>
              <a:spcPct val="0"/>
            </a:spcBef>
            <a:spcAft>
              <a:spcPct val="15000"/>
            </a:spcAft>
            <a:buChar char="•"/>
          </a:pPr>
          <a:r>
            <a:rPr lang="en-US" sz="2200" kern="1200" dirty="0"/>
            <a:t>Assets from which future economic benefits are expected to flow to the entity in not more than a year after the reporting period</a:t>
          </a:r>
        </a:p>
      </dsp:txBody>
      <dsp:txXfrm>
        <a:off x="325765" y="420530"/>
        <a:ext cx="6323915" cy="1976223"/>
      </dsp:txXfrm>
    </dsp:sp>
    <dsp:sp modelId="{72F35C73-28CF-4E10-ABC8-7CC50C98AEDA}">
      <dsp:nvSpPr>
        <dsp:cNvPr id="0" name=""/>
        <dsp:cNvSpPr/>
      </dsp:nvSpPr>
      <dsp:spPr>
        <a:xfrm>
          <a:off x="62269" y="135075"/>
          <a:ext cx="1383356" cy="207503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2B87C1-928A-4484-AB06-7B30CD3BB716}">
      <dsp:nvSpPr>
        <dsp:cNvPr id="0" name=""/>
        <dsp:cNvSpPr/>
      </dsp:nvSpPr>
      <dsp:spPr>
        <a:xfrm>
          <a:off x="325765" y="2908375"/>
          <a:ext cx="6323915" cy="197622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8562"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dirty="0"/>
            <a:t>Noncurrent assets</a:t>
          </a:r>
        </a:p>
        <a:p>
          <a:pPr marL="228600" lvl="1" indent="-228600" algn="l" defTabSz="977900" rtl="0">
            <a:lnSpc>
              <a:spcPct val="90000"/>
            </a:lnSpc>
            <a:spcBef>
              <a:spcPct val="0"/>
            </a:spcBef>
            <a:spcAft>
              <a:spcPct val="15000"/>
            </a:spcAft>
            <a:buChar char="•"/>
          </a:pPr>
          <a:r>
            <a:rPr lang="en-US" sz="2200" kern="1200" dirty="0"/>
            <a:t>Assets from which future economic benefits are expected to flow to the entity in more than a year after the reporting period</a:t>
          </a:r>
        </a:p>
      </dsp:txBody>
      <dsp:txXfrm>
        <a:off x="325765" y="2908375"/>
        <a:ext cx="6323915" cy="1976223"/>
      </dsp:txXfrm>
    </dsp:sp>
    <dsp:sp modelId="{23EABD91-4C6F-411F-95E4-9DE8E5024CFC}">
      <dsp:nvSpPr>
        <dsp:cNvPr id="0" name=""/>
        <dsp:cNvSpPr/>
      </dsp:nvSpPr>
      <dsp:spPr>
        <a:xfrm>
          <a:off x="62269" y="2622921"/>
          <a:ext cx="1383356" cy="2075034"/>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07CCE-94CA-42DA-A10A-C21323217D1C}">
      <dsp:nvSpPr>
        <dsp:cNvPr id="0" name=""/>
        <dsp:cNvSpPr/>
      </dsp:nvSpPr>
      <dsp:spPr>
        <a:xfrm>
          <a:off x="684840" y="474"/>
          <a:ext cx="5627321" cy="5627321"/>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5C97FEB-BBB5-49EA-B4D9-954D58490CE5}">
      <dsp:nvSpPr>
        <dsp:cNvPr id="0" name=""/>
        <dsp:cNvSpPr/>
      </dsp:nvSpPr>
      <dsp:spPr>
        <a:xfrm>
          <a:off x="870261" y="236584"/>
          <a:ext cx="1012917" cy="1012917"/>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F92C3FB-3BC3-46D6-BD57-B77BDD7806A2}">
      <dsp:nvSpPr>
        <dsp:cNvPr id="0" name=""/>
        <dsp:cNvSpPr/>
      </dsp:nvSpPr>
      <dsp:spPr>
        <a:xfrm>
          <a:off x="1429491" y="213814"/>
          <a:ext cx="5418014" cy="1012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0" bIns="34290" numCol="1" spcCol="1270" anchor="ctr" anchorCtr="0">
          <a:noAutofit/>
        </a:bodyPr>
        <a:lstStyle/>
        <a:p>
          <a:pPr marL="0" lvl="0" indent="0" algn="l" defTabSz="1200150" rtl="0">
            <a:lnSpc>
              <a:spcPct val="90000"/>
            </a:lnSpc>
            <a:spcBef>
              <a:spcPct val="0"/>
            </a:spcBef>
            <a:spcAft>
              <a:spcPct val="35000"/>
            </a:spcAft>
            <a:buNone/>
          </a:pPr>
          <a:r>
            <a:rPr lang="en-US" sz="2700" kern="1200" dirty="0"/>
            <a:t>Think about a transaction or event that change assets</a:t>
          </a:r>
        </a:p>
      </dsp:txBody>
      <dsp:txXfrm>
        <a:off x="1429491" y="213814"/>
        <a:ext cx="5418014" cy="1012917"/>
      </dsp:txXfrm>
    </dsp:sp>
    <dsp:sp modelId="{BE244655-D9CA-4A62-B7D1-1EAE37C34A7C}">
      <dsp:nvSpPr>
        <dsp:cNvPr id="0" name=""/>
        <dsp:cNvSpPr/>
      </dsp:nvSpPr>
      <dsp:spPr>
        <a:xfrm>
          <a:off x="1563761" y="1680693"/>
          <a:ext cx="3852841" cy="1885807"/>
        </a:xfrm>
        <a:prstGeom prst="wedgeEllipseCallout">
          <a:avLst/>
        </a:prstGeom>
        <a:solidFill>
          <a:schemeClr val="accent3">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rtl="0">
            <a:lnSpc>
              <a:spcPct val="90000"/>
            </a:lnSpc>
            <a:spcBef>
              <a:spcPct val="0"/>
            </a:spcBef>
            <a:spcAft>
              <a:spcPct val="35000"/>
            </a:spcAft>
            <a:buNone/>
          </a:pPr>
          <a:r>
            <a:rPr lang="en-US" sz="2100" kern="1200" dirty="0"/>
            <a:t>Does it increase or decrease a class of assets?</a:t>
          </a:r>
        </a:p>
      </dsp:txBody>
      <dsp:txXfrm>
        <a:off x="2127997" y="1956863"/>
        <a:ext cx="2724369" cy="1333467"/>
      </dsp:txXfrm>
    </dsp:sp>
    <dsp:sp modelId="{B3C0FC85-4D9B-4E4D-BA60-41AE8CC7974D}">
      <dsp:nvSpPr>
        <dsp:cNvPr id="0" name=""/>
        <dsp:cNvSpPr/>
      </dsp:nvSpPr>
      <dsp:spPr>
        <a:xfrm>
          <a:off x="1705513" y="3135309"/>
          <a:ext cx="130759" cy="130759"/>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0D9CEFC-C8C1-4DA9-9CED-3452C6CE4367}">
      <dsp:nvSpPr>
        <dsp:cNvPr id="0" name=""/>
        <dsp:cNvSpPr/>
      </dsp:nvSpPr>
      <dsp:spPr>
        <a:xfrm>
          <a:off x="1492908" y="3973962"/>
          <a:ext cx="3994592" cy="1593630"/>
        </a:xfrm>
        <a:prstGeom prst="wedgeEllipseCallout">
          <a:avLst/>
        </a:prstGeom>
        <a:solidFill>
          <a:schemeClr val="accent3">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rtl="0">
            <a:lnSpc>
              <a:spcPct val="90000"/>
            </a:lnSpc>
            <a:spcBef>
              <a:spcPct val="0"/>
            </a:spcBef>
            <a:spcAft>
              <a:spcPct val="35000"/>
            </a:spcAft>
            <a:buNone/>
          </a:pPr>
          <a:r>
            <a:rPr lang="en-US" sz="2100" kern="1200" dirty="0"/>
            <a:t>Does it change the value of current assets or noncurrent assets?</a:t>
          </a:r>
        </a:p>
      </dsp:txBody>
      <dsp:txXfrm>
        <a:off x="2077902" y="4207344"/>
        <a:ext cx="2824604" cy="112686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C4CC2-E02F-4B73-886B-EC5AA87F2489}">
      <dsp:nvSpPr>
        <dsp:cNvPr id="0" name=""/>
        <dsp:cNvSpPr/>
      </dsp:nvSpPr>
      <dsp:spPr>
        <a:xfrm>
          <a:off x="817210" y="0"/>
          <a:ext cx="5016776" cy="5016776"/>
        </a:xfrm>
        <a:prstGeom prst="ellipse">
          <a:avLst/>
        </a:prstGeom>
        <a:solidFill>
          <a:schemeClr val="lt1">
            <a:alpha val="50000"/>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56EA15C-6025-4EE0-9BE5-5EA5800CFAAC}">
      <dsp:nvSpPr>
        <dsp:cNvPr id="0" name=""/>
        <dsp:cNvSpPr/>
      </dsp:nvSpPr>
      <dsp:spPr>
        <a:xfrm>
          <a:off x="833789" y="212153"/>
          <a:ext cx="903019" cy="903019"/>
        </a:xfrm>
        <a:prstGeom prst="ellipse">
          <a:avLst/>
        </a:prstGeom>
        <a:solidFill>
          <a:schemeClr val="lt1">
            <a:alpha val="50000"/>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FB42884-3CD1-4957-85B6-B57673EAAA50}">
      <dsp:nvSpPr>
        <dsp:cNvPr id="0" name=""/>
        <dsp:cNvSpPr/>
      </dsp:nvSpPr>
      <dsp:spPr>
        <a:xfrm>
          <a:off x="1847459" y="108279"/>
          <a:ext cx="4094300" cy="903019"/>
        </a:xfrm>
        <a:prstGeom prst="rect">
          <a:avLst/>
        </a:prstGeom>
        <a:solidFill>
          <a:schemeClr val="accent4">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34290" rIns="0" bIns="34290" numCol="1" spcCol="1270" anchor="ctr" anchorCtr="0">
          <a:noAutofit/>
        </a:bodyPr>
        <a:lstStyle/>
        <a:p>
          <a:pPr marL="0" lvl="0" indent="0" algn="l" defTabSz="1200150" rtl="0">
            <a:lnSpc>
              <a:spcPct val="90000"/>
            </a:lnSpc>
            <a:spcBef>
              <a:spcPct val="0"/>
            </a:spcBef>
            <a:spcAft>
              <a:spcPct val="35000"/>
            </a:spcAft>
            <a:buNone/>
          </a:pPr>
          <a:r>
            <a:rPr lang="en-US" sz="2700" kern="1200" dirty="0"/>
            <a:t>Present obligations</a:t>
          </a:r>
        </a:p>
      </dsp:txBody>
      <dsp:txXfrm>
        <a:off x="1847459" y="108279"/>
        <a:ext cx="4094300" cy="903019"/>
      </dsp:txXfrm>
    </dsp:sp>
    <dsp:sp modelId="{52C723EC-0BC9-4B90-B8DD-0E30D848D7BF}">
      <dsp:nvSpPr>
        <dsp:cNvPr id="0" name=""/>
        <dsp:cNvSpPr/>
      </dsp:nvSpPr>
      <dsp:spPr>
        <a:xfrm>
          <a:off x="1332345" y="1307279"/>
          <a:ext cx="4830178" cy="3376798"/>
        </a:xfrm>
        <a:prstGeom prst="wedgeEllipseCallout">
          <a:avLst/>
        </a:prstGeom>
        <a:solidFill>
          <a:schemeClr val="accent4">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rtl="0">
            <a:lnSpc>
              <a:spcPct val="90000"/>
            </a:lnSpc>
            <a:spcBef>
              <a:spcPct val="0"/>
            </a:spcBef>
            <a:spcAft>
              <a:spcPct val="35000"/>
            </a:spcAft>
            <a:buNone/>
          </a:pPr>
          <a:r>
            <a:rPr lang="en-US" sz="2100" kern="1200" dirty="0"/>
            <a:t>Probable future sacrifices of economic benefits arising from present obligations to transfer assets or provide services to other entities in the future as a result of past transactions or events</a:t>
          </a:r>
        </a:p>
      </dsp:txBody>
      <dsp:txXfrm>
        <a:off x="2039708" y="1801800"/>
        <a:ext cx="3415452" cy="23877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246AED-F49A-4D1D-8824-B00156A14A1F}">
      <dsp:nvSpPr>
        <dsp:cNvPr id="0" name=""/>
        <dsp:cNvSpPr/>
      </dsp:nvSpPr>
      <dsp:spPr>
        <a:xfrm>
          <a:off x="0" y="612"/>
          <a:ext cx="6711950" cy="1433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E7E5BC-3D93-4947-9C37-DF4872C80728}">
      <dsp:nvSpPr>
        <dsp:cNvPr id="0" name=""/>
        <dsp:cNvSpPr/>
      </dsp:nvSpPr>
      <dsp:spPr>
        <a:xfrm>
          <a:off x="433737" y="323227"/>
          <a:ext cx="788613" cy="788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B6E5E1-FAD7-482E-8481-2F6B8B4CD6D9}">
      <dsp:nvSpPr>
        <dsp:cNvPr id="0" name=""/>
        <dsp:cNvSpPr/>
      </dsp:nvSpPr>
      <dsp:spPr>
        <a:xfrm>
          <a:off x="1656088" y="612"/>
          <a:ext cx="5055861" cy="1433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48" tIns="151748" rIns="151748" bIns="151748" numCol="1" spcCol="1270" anchor="ctr" anchorCtr="0">
          <a:noAutofit/>
        </a:bodyPr>
        <a:lstStyle/>
        <a:p>
          <a:pPr marL="0" lvl="0" indent="0" algn="l" defTabSz="889000">
            <a:lnSpc>
              <a:spcPct val="100000"/>
            </a:lnSpc>
            <a:spcBef>
              <a:spcPct val="0"/>
            </a:spcBef>
            <a:spcAft>
              <a:spcPct val="35000"/>
            </a:spcAft>
            <a:buNone/>
          </a:pPr>
          <a:r>
            <a:rPr lang="en-US" sz="2000" kern="1200"/>
            <a:t>Embodies a present duty or responsibility to another entity that involves transfer of economic benefits.</a:t>
          </a:r>
        </a:p>
      </dsp:txBody>
      <dsp:txXfrm>
        <a:off x="1656088" y="612"/>
        <a:ext cx="5055861" cy="1433842"/>
      </dsp:txXfrm>
    </dsp:sp>
    <dsp:sp modelId="{98CFFFC0-485C-4536-AF40-DA03F9EEA46B}">
      <dsp:nvSpPr>
        <dsp:cNvPr id="0" name=""/>
        <dsp:cNvSpPr/>
      </dsp:nvSpPr>
      <dsp:spPr>
        <a:xfrm>
          <a:off x="0" y="1792916"/>
          <a:ext cx="6711950" cy="1433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AFC5-8532-4117-98C3-0D9FF25F58B0}">
      <dsp:nvSpPr>
        <dsp:cNvPr id="0" name=""/>
        <dsp:cNvSpPr/>
      </dsp:nvSpPr>
      <dsp:spPr>
        <a:xfrm>
          <a:off x="433737" y="2115530"/>
          <a:ext cx="788613" cy="78861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7F8766-580A-4585-87B7-EBEEC8135E2B}">
      <dsp:nvSpPr>
        <dsp:cNvPr id="0" name=""/>
        <dsp:cNvSpPr/>
      </dsp:nvSpPr>
      <dsp:spPr>
        <a:xfrm>
          <a:off x="1656088" y="1792916"/>
          <a:ext cx="5055861" cy="1433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48" tIns="151748" rIns="151748" bIns="151748" numCol="1" spcCol="1270" anchor="ctr" anchorCtr="0">
          <a:noAutofit/>
        </a:bodyPr>
        <a:lstStyle/>
        <a:p>
          <a:pPr marL="0" lvl="0" indent="0" algn="l" defTabSz="889000">
            <a:lnSpc>
              <a:spcPct val="100000"/>
            </a:lnSpc>
            <a:spcBef>
              <a:spcPct val="0"/>
            </a:spcBef>
            <a:spcAft>
              <a:spcPct val="35000"/>
            </a:spcAft>
            <a:buNone/>
          </a:pPr>
          <a:r>
            <a:rPr lang="en-US" sz="2000" kern="1200"/>
            <a:t>The duty or responsibility obligates a particular entity, leaving it little or no discretion to avoid the future sacrifice.</a:t>
          </a:r>
        </a:p>
      </dsp:txBody>
      <dsp:txXfrm>
        <a:off x="1656088" y="1792916"/>
        <a:ext cx="5055861" cy="1433842"/>
      </dsp:txXfrm>
    </dsp:sp>
    <dsp:sp modelId="{D80D6FC7-77FF-4D6D-BDCA-813BFE38B989}">
      <dsp:nvSpPr>
        <dsp:cNvPr id="0" name=""/>
        <dsp:cNvSpPr/>
      </dsp:nvSpPr>
      <dsp:spPr>
        <a:xfrm>
          <a:off x="0" y="3585219"/>
          <a:ext cx="6711950" cy="14338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F7485F-F8E3-426A-8BF0-6472418B06F6}">
      <dsp:nvSpPr>
        <dsp:cNvPr id="0" name=""/>
        <dsp:cNvSpPr/>
      </dsp:nvSpPr>
      <dsp:spPr>
        <a:xfrm>
          <a:off x="433737" y="3907834"/>
          <a:ext cx="788613" cy="788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0FFDFA-A781-464E-9579-78960D3BE7E7}">
      <dsp:nvSpPr>
        <dsp:cNvPr id="0" name=""/>
        <dsp:cNvSpPr/>
      </dsp:nvSpPr>
      <dsp:spPr>
        <a:xfrm>
          <a:off x="1656088" y="3585219"/>
          <a:ext cx="5055861" cy="1433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48" tIns="151748" rIns="151748" bIns="151748" numCol="1" spcCol="1270" anchor="ctr" anchorCtr="0">
          <a:noAutofit/>
        </a:bodyPr>
        <a:lstStyle/>
        <a:p>
          <a:pPr marL="0" lvl="0" indent="0" algn="l" defTabSz="889000">
            <a:lnSpc>
              <a:spcPct val="100000"/>
            </a:lnSpc>
            <a:spcBef>
              <a:spcPct val="0"/>
            </a:spcBef>
            <a:spcAft>
              <a:spcPct val="35000"/>
            </a:spcAft>
            <a:buNone/>
          </a:pPr>
          <a:r>
            <a:rPr lang="en-US" sz="2000" kern="1200"/>
            <a:t>The transaction or other event obligating the entity has already happened.</a:t>
          </a:r>
        </a:p>
      </dsp:txBody>
      <dsp:txXfrm>
        <a:off x="1656088" y="3585219"/>
        <a:ext cx="5055861" cy="143384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86FD1-8B87-4F0C-8E3E-E4F0EF372872}">
      <dsp:nvSpPr>
        <dsp:cNvPr id="0" name=""/>
        <dsp:cNvSpPr/>
      </dsp:nvSpPr>
      <dsp:spPr>
        <a:xfrm>
          <a:off x="2902" y="1685353"/>
          <a:ext cx="2073896" cy="1648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71120" rIns="199136" bIns="71120" numCol="1" spcCol="1270" anchor="ctr" anchorCtr="0">
          <a:noAutofit/>
        </a:bodyPr>
        <a:lstStyle/>
        <a:p>
          <a:pPr marL="0" lvl="0" indent="0" algn="r" defTabSz="1244600">
            <a:lnSpc>
              <a:spcPct val="90000"/>
            </a:lnSpc>
            <a:spcBef>
              <a:spcPct val="0"/>
            </a:spcBef>
            <a:spcAft>
              <a:spcPct val="35000"/>
            </a:spcAft>
            <a:buNone/>
          </a:pPr>
          <a:r>
            <a:rPr lang="en-US" sz="2800" kern="1200" dirty="0"/>
            <a:t>How liabilities are settled</a:t>
          </a:r>
        </a:p>
      </dsp:txBody>
      <dsp:txXfrm>
        <a:off x="2902" y="1685353"/>
        <a:ext cx="2073896" cy="1648968"/>
      </dsp:txXfrm>
    </dsp:sp>
    <dsp:sp modelId="{311595CA-EB09-425A-BD31-1C434A1B493B}">
      <dsp:nvSpPr>
        <dsp:cNvPr id="0" name=""/>
        <dsp:cNvSpPr/>
      </dsp:nvSpPr>
      <dsp:spPr>
        <a:xfrm>
          <a:off x="2076799" y="560484"/>
          <a:ext cx="321561" cy="389870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C99D0B-80C6-407D-9000-1FD8B3A3B2EE}">
      <dsp:nvSpPr>
        <dsp:cNvPr id="0" name=""/>
        <dsp:cNvSpPr/>
      </dsp:nvSpPr>
      <dsp:spPr>
        <a:xfrm>
          <a:off x="2526985" y="560484"/>
          <a:ext cx="4373239" cy="389870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Paying with cash</a:t>
          </a:r>
        </a:p>
        <a:p>
          <a:pPr marL="285750" lvl="1" indent="-285750" algn="l" defTabSz="1244600">
            <a:lnSpc>
              <a:spcPct val="90000"/>
            </a:lnSpc>
            <a:spcBef>
              <a:spcPct val="0"/>
            </a:spcBef>
            <a:spcAft>
              <a:spcPct val="15000"/>
            </a:spcAft>
            <a:buChar char="•"/>
          </a:pPr>
          <a:r>
            <a:rPr lang="en-US" sz="2800" kern="1200" dirty="0"/>
            <a:t>Providing goods or services</a:t>
          </a:r>
        </a:p>
        <a:p>
          <a:pPr marL="285750" lvl="1" indent="-285750" algn="l" defTabSz="1244600">
            <a:lnSpc>
              <a:spcPct val="90000"/>
            </a:lnSpc>
            <a:spcBef>
              <a:spcPct val="0"/>
            </a:spcBef>
            <a:spcAft>
              <a:spcPct val="15000"/>
            </a:spcAft>
            <a:buChar char="•"/>
          </a:pPr>
          <a:r>
            <a:rPr lang="en-US" sz="2800" kern="1200" dirty="0"/>
            <a:t>Staying away from activities that would otherwise bring economic benefits</a:t>
          </a:r>
        </a:p>
        <a:p>
          <a:pPr marL="285750" lvl="1" indent="-285750" algn="l" defTabSz="1244600">
            <a:lnSpc>
              <a:spcPct val="90000"/>
            </a:lnSpc>
            <a:spcBef>
              <a:spcPct val="0"/>
            </a:spcBef>
            <a:spcAft>
              <a:spcPct val="15000"/>
            </a:spcAft>
            <a:buChar char="•"/>
          </a:pPr>
          <a:r>
            <a:rPr lang="en-US" sz="2800" kern="1200" dirty="0"/>
            <a:t>Conversion to equity</a:t>
          </a:r>
        </a:p>
        <a:p>
          <a:pPr marL="285750" lvl="1" indent="-285750" algn="l" defTabSz="1244600">
            <a:lnSpc>
              <a:spcPct val="90000"/>
            </a:lnSpc>
            <a:spcBef>
              <a:spcPct val="0"/>
            </a:spcBef>
            <a:spcAft>
              <a:spcPct val="15000"/>
            </a:spcAft>
            <a:buChar char="•"/>
          </a:pPr>
          <a:r>
            <a:rPr lang="en-US" sz="2800" kern="1200" dirty="0"/>
            <a:t>Waiver by creditor</a:t>
          </a:r>
        </a:p>
      </dsp:txBody>
      <dsp:txXfrm>
        <a:off x="2526985" y="560484"/>
        <a:ext cx="4373239" cy="38987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24395-5E80-463E-899E-89124E6F7A45}">
      <dsp:nvSpPr>
        <dsp:cNvPr id="0" name=""/>
        <dsp:cNvSpPr/>
      </dsp:nvSpPr>
      <dsp:spPr>
        <a:xfrm>
          <a:off x="481797" y="410175"/>
          <a:ext cx="6355257" cy="1986017"/>
        </a:xfrm>
        <a:prstGeom prst="rect">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45196" tIns="125730" rIns="125730" bIns="125730" numCol="1" spcCol="1270" anchor="t" anchorCtr="0">
          <a:noAutofit/>
        </a:bodyPr>
        <a:lstStyle/>
        <a:p>
          <a:pPr marL="0" lvl="0" indent="0" algn="l" defTabSz="1466850" rtl="0">
            <a:lnSpc>
              <a:spcPct val="90000"/>
            </a:lnSpc>
            <a:spcBef>
              <a:spcPct val="0"/>
            </a:spcBef>
            <a:spcAft>
              <a:spcPct val="35000"/>
            </a:spcAft>
            <a:buNone/>
          </a:pPr>
          <a:r>
            <a:rPr lang="en-US" sz="3300" kern="1200" dirty="0"/>
            <a:t>Current liability</a:t>
          </a:r>
        </a:p>
        <a:p>
          <a:pPr marL="228600" lvl="1" indent="-228600" algn="l" defTabSz="1155700" rtl="0">
            <a:lnSpc>
              <a:spcPct val="90000"/>
            </a:lnSpc>
            <a:spcBef>
              <a:spcPct val="0"/>
            </a:spcBef>
            <a:spcAft>
              <a:spcPct val="15000"/>
            </a:spcAft>
            <a:buChar char="•"/>
          </a:pPr>
          <a:r>
            <a:rPr lang="en-US" sz="2600" kern="1200" dirty="0"/>
            <a:t>Liability that is required to be settled in not more than a year after the reporting period</a:t>
          </a:r>
        </a:p>
      </dsp:txBody>
      <dsp:txXfrm>
        <a:off x="481797" y="410175"/>
        <a:ext cx="6355257" cy="1986017"/>
      </dsp:txXfrm>
    </dsp:sp>
    <dsp:sp modelId="{F46F38F1-EFA0-4A5E-9049-59F68FD46D10}">
      <dsp:nvSpPr>
        <dsp:cNvPr id="0" name=""/>
        <dsp:cNvSpPr/>
      </dsp:nvSpPr>
      <dsp:spPr>
        <a:xfrm>
          <a:off x="216994" y="123305"/>
          <a:ext cx="1390212" cy="2085318"/>
        </a:xfrm>
        <a:prstGeom prst="rect">
          <a:avLst/>
        </a:prstGeom>
        <a:solidFill>
          <a:schemeClr val="accent2">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0D97997B-BBE6-43C4-B99E-8E19A4129346}">
      <dsp:nvSpPr>
        <dsp:cNvPr id="0" name=""/>
        <dsp:cNvSpPr/>
      </dsp:nvSpPr>
      <dsp:spPr>
        <a:xfrm>
          <a:off x="481797" y="2910351"/>
          <a:ext cx="6355257" cy="1986017"/>
        </a:xfrm>
        <a:prstGeom prst="rect">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45196" tIns="125730" rIns="125730" bIns="125730" numCol="1" spcCol="1270" anchor="t" anchorCtr="0">
          <a:noAutofit/>
        </a:bodyPr>
        <a:lstStyle/>
        <a:p>
          <a:pPr marL="0" lvl="0" indent="0" algn="l" defTabSz="1466850" rtl="0">
            <a:lnSpc>
              <a:spcPct val="90000"/>
            </a:lnSpc>
            <a:spcBef>
              <a:spcPct val="0"/>
            </a:spcBef>
            <a:spcAft>
              <a:spcPct val="35000"/>
            </a:spcAft>
            <a:buNone/>
          </a:pPr>
          <a:r>
            <a:rPr lang="en-US" sz="3300" kern="1200" dirty="0"/>
            <a:t>Noncurrent liability</a:t>
          </a:r>
        </a:p>
        <a:p>
          <a:pPr marL="228600" lvl="1" indent="-228600" algn="l" defTabSz="1155700" rtl="0">
            <a:lnSpc>
              <a:spcPct val="90000"/>
            </a:lnSpc>
            <a:spcBef>
              <a:spcPct val="0"/>
            </a:spcBef>
            <a:spcAft>
              <a:spcPct val="15000"/>
            </a:spcAft>
            <a:buChar char="•"/>
          </a:pPr>
          <a:r>
            <a:rPr lang="en-US" sz="2600" kern="1200" dirty="0"/>
            <a:t>Liability that is required to be settled in more than a year after the reporting period</a:t>
          </a:r>
        </a:p>
      </dsp:txBody>
      <dsp:txXfrm>
        <a:off x="481797" y="2910351"/>
        <a:ext cx="6355257" cy="1986017"/>
      </dsp:txXfrm>
    </dsp:sp>
    <dsp:sp modelId="{1CADEBFF-CE71-4A2E-98DA-F186260F5D75}">
      <dsp:nvSpPr>
        <dsp:cNvPr id="0" name=""/>
        <dsp:cNvSpPr/>
      </dsp:nvSpPr>
      <dsp:spPr>
        <a:xfrm>
          <a:off x="216994" y="2623481"/>
          <a:ext cx="1390212" cy="2085318"/>
        </a:xfrm>
        <a:prstGeom prst="rect">
          <a:avLst/>
        </a:prstGeom>
        <a:solidFill>
          <a:schemeClr val="accent2">
            <a:tint val="50000"/>
            <a:hueOff val="1983387"/>
            <a:satOff val="-5494"/>
            <a:lumOff val="2521"/>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07CCE-94CA-42DA-A10A-C21323217D1C}">
      <dsp:nvSpPr>
        <dsp:cNvPr id="0" name=""/>
        <dsp:cNvSpPr/>
      </dsp:nvSpPr>
      <dsp:spPr>
        <a:xfrm>
          <a:off x="729756" y="914"/>
          <a:ext cx="5405584" cy="5405584"/>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5C97FEB-BBB5-49EA-B4D9-954D58490CE5}">
      <dsp:nvSpPr>
        <dsp:cNvPr id="0" name=""/>
        <dsp:cNvSpPr/>
      </dsp:nvSpPr>
      <dsp:spPr>
        <a:xfrm>
          <a:off x="907871" y="227491"/>
          <a:ext cx="973005" cy="973005"/>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F92C3FB-3BC3-46D6-BD57-B77BDD7806A2}">
      <dsp:nvSpPr>
        <dsp:cNvPr id="0" name=""/>
        <dsp:cNvSpPr/>
      </dsp:nvSpPr>
      <dsp:spPr>
        <a:xfrm>
          <a:off x="1445066" y="205618"/>
          <a:ext cx="5204525" cy="973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3020" rIns="0" bIns="33020" numCol="1" spcCol="1270" anchor="ctr" anchorCtr="0">
          <a:noAutofit/>
        </a:bodyPr>
        <a:lstStyle/>
        <a:p>
          <a:pPr marL="0" lvl="0" indent="0" algn="l" defTabSz="1155700" rtl="0">
            <a:lnSpc>
              <a:spcPct val="90000"/>
            </a:lnSpc>
            <a:spcBef>
              <a:spcPct val="0"/>
            </a:spcBef>
            <a:spcAft>
              <a:spcPct val="35000"/>
            </a:spcAft>
            <a:buNone/>
          </a:pPr>
          <a:r>
            <a:rPr lang="en-US" sz="2600" kern="1200" dirty="0"/>
            <a:t>Think about transactions and events that change liabilities</a:t>
          </a:r>
        </a:p>
      </dsp:txBody>
      <dsp:txXfrm>
        <a:off x="1445066" y="205618"/>
        <a:ext cx="5204525" cy="973005"/>
      </dsp:txXfrm>
    </dsp:sp>
    <dsp:sp modelId="{BE244655-D9CA-4A62-B7D1-1EAE37C34A7C}">
      <dsp:nvSpPr>
        <dsp:cNvPr id="0" name=""/>
        <dsp:cNvSpPr/>
      </dsp:nvSpPr>
      <dsp:spPr>
        <a:xfrm>
          <a:off x="1574044" y="1595867"/>
          <a:ext cx="3701025" cy="1461243"/>
        </a:xfrm>
        <a:prstGeom prst="wedgeEllipseCallout">
          <a:avLst/>
        </a:prstGeom>
        <a:solidFill>
          <a:schemeClr val="accent3">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rtl="0">
            <a:lnSpc>
              <a:spcPct val="90000"/>
            </a:lnSpc>
            <a:spcBef>
              <a:spcPct val="0"/>
            </a:spcBef>
            <a:spcAft>
              <a:spcPct val="35000"/>
            </a:spcAft>
            <a:buNone/>
          </a:pPr>
          <a:r>
            <a:rPr lang="en-US" sz="2000" kern="1200" dirty="0"/>
            <a:t>Does it increase or decreases the entity’s portfolio of liabilities?</a:t>
          </a:r>
        </a:p>
      </dsp:txBody>
      <dsp:txXfrm>
        <a:off x="2116047" y="1809861"/>
        <a:ext cx="2617019" cy="1033255"/>
      </dsp:txXfrm>
    </dsp:sp>
    <dsp:sp modelId="{B3C0FC85-4D9B-4E4D-BA60-41AE8CC7974D}">
      <dsp:nvSpPr>
        <dsp:cNvPr id="0" name=""/>
        <dsp:cNvSpPr/>
      </dsp:nvSpPr>
      <dsp:spPr>
        <a:xfrm>
          <a:off x="1710211" y="2661740"/>
          <a:ext cx="119896" cy="119896"/>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0D9CEFC-C8C1-4DA9-9CED-3452C6CE4367}">
      <dsp:nvSpPr>
        <dsp:cNvPr id="0" name=""/>
        <dsp:cNvSpPr/>
      </dsp:nvSpPr>
      <dsp:spPr>
        <a:xfrm>
          <a:off x="1505984" y="3486007"/>
          <a:ext cx="3837191" cy="1920491"/>
        </a:xfrm>
        <a:prstGeom prst="wedgeEllipseCallout">
          <a:avLst/>
        </a:prstGeom>
        <a:solidFill>
          <a:schemeClr val="accent3">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rtl="0">
            <a:lnSpc>
              <a:spcPct val="90000"/>
            </a:lnSpc>
            <a:spcBef>
              <a:spcPct val="0"/>
            </a:spcBef>
            <a:spcAft>
              <a:spcPct val="35000"/>
            </a:spcAft>
            <a:buNone/>
          </a:pPr>
          <a:r>
            <a:rPr lang="en-US" sz="2000" kern="1200" dirty="0"/>
            <a:t>Does it change the value of current liabilities or noncurrent liabilities?</a:t>
          </a:r>
        </a:p>
      </dsp:txBody>
      <dsp:txXfrm>
        <a:off x="2067928" y="3767256"/>
        <a:ext cx="2713303" cy="1357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6D1BF-8B74-4FC9-AC29-5B4341EE019F}">
      <dsp:nvSpPr>
        <dsp:cNvPr id="0" name=""/>
        <dsp:cNvSpPr/>
      </dsp:nvSpPr>
      <dsp:spPr>
        <a:xfrm>
          <a:off x="0" y="0"/>
          <a:ext cx="3143249" cy="39310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060" tIns="330200" rIns="245060" bIns="330200" numCol="1" spcCol="1270" anchor="t" anchorCtr="0">
          <a:noAutofit/>
        </a:bodyPr>
        <a:lstStyle/>
        <a:p>
          <a:pPr marL="0" lvl="0" indent="0" algn="l" defTabSz="1155700">
            <a:lnSpc>
              <a:spcPct val="90000"/>
            </a:lnSpc>
            <a:spcBef>
              <a:spcPct val="0"/>
            </a:spcBef>
            <a:spcAft>
              <a:spcPct val="35000"/>
            </a:spcAft>
            <a:buNone/>
          </a:pPr>
          <a:r>
            <a:rPr lang="en-US" sz="2600" kern="1200" dirty="0"/>
            <a:t>Components of financial statements</a:t>
          </a:r>
        </a:p>
      </dsp:txBody>
      <dsp:txXfrm>
        <a:off x="0" y="1493798"/>
        <a:ext cx="3143249" cy="2358629"/>
      </dsp:txXfrm>
    </dsp:sp>
    <dsp:sp modelId="{4DC3D106-BB64-4BA9-8292-116575AC5AEE}">
      <dsp:nvSpPr>
        <dsp:cNvPr id="0" name=""/>
        <dsp:cNvSpPr/>
      </dsp:nvSpPr>
      <dsp:spPr>
        <a:xfrm>
          <a:off x="981967" y="393104"/>
          <a:ext cx="1179314" cy="117931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944" tIns="12700" rIns="9194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54674" y="565811"/>
        <a:ext cx="833900" cy="833900"/>
      </dsp:txXfrm>
    </dsp:sp>
    <dsp:sp modelId="{358C61DC-B705-4A3D-AB2C-3D4815B2E5EE}">
      <dsp:nvSpPr>
        <dsp:cNvPr id="0" name=""/>
        <dsp:cNvSpPr/>
      </dsp:nvSpPr>
      <dsp:spPr>
        <a:xfrm>
          <a:off x="0" y="3930977"/>
          <a:ext cx="3143249"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E254DF-F437-439E-8CEC-4232DC9AB84A}">
      <dsp:nvSpPr>
        <dsp:cNvPr id="0" name=""/>
        <dsp:cNvSpPr/>
      </dsp:nvSpPr>
      <dsp:spPr>
        <a:xfrm>
          <a:off x="3457574" y="0"/>
          <a:ext cx="3143249" cy="39310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060" tIns="330200" rIns="245060" bIns="330200" numCol="1" spcCol="1270" anchor="t" anchorCtr="0">
          <a:noAutofit/>
        </a:bodyPr>
        <a:lstStyle/>
        <a:p>
          <a:pPr marL="0" lvl="0" indent="0" algn="l" defTabSz="1155700">
            <a:lnSpc>
              <a:spcPct val="90000"/>
            </a:lnSpc>
            <a:spcBef>
              <a:spcPct val="0"/>
            </a:spcBef>
            <a:spcAft>
              <a:spcPct val="35000"/>
            </a:spcAft>
            <a:buNone/>
          </a:pPr>
          <a:r>
            <a:rPr lang="en-GB" sz="2600" kern="1200"/>
            <a:t>Users of financial statements</a:t>
          </a:r>
          <a:endParaRPr lang="en-US" sz="2600" kern="1200"/>
        </a:p>
      </dsp:txBody>
      <dsp:txXfrm>
        <a:off x="3457574" y="1493798"/>
        <a:ext cx="3143249" cy="2358629"/>
      </dsp:txXfrm>
    </dsp:sp>
    <dsp:sp modelId="{514CA68F-3D84-440D-9E36-F49A237315A9}">
      <dsp:nvSpPr>
        <dsp:cNvPr id="0" name=""/>
        <dsp:cNvSpPr/>
      </dsp:nvSpPr>
      <dsp:spPr>
        <a:xfrm>
          <a:off x="4439542" y="393104"/>
          <a:ext cx="1179314" cy="117931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944" tIns="12700" rIns="91944" bIns="12700" numCol="1" spcCol="1270" anchor="ctr" anchorCtr="0">
          <a:noAutofit/>
        </a:bodyPr>
        <a:lstStyle/>
        <a:p>
          <a:pPr marL="0" lvl="0" indent="0" algn="ctr" defTabSz="2133600">
            <a:lnSpc>
              <a:spcPct val="90000"/>
            </a:lnSpc>
            <a:spcBef>
              <a:spcPct val="0"/>
            </a:spcBef>
            <a:spcAft>
              <a:spcPct val="35000"/>
            </a:spcAft>
            <a:buNone/>
          </a:pPr>
          <a:r>
            <a:rPr lang="en-GB" sz="4800" kern="1200"/>
            <a:t>2</a:t>
          </a:r>
        </a:p>
      </dsp:txBody>
      <dsp:txXfrm>
        <a:off x="4612249" y="565811"/>
        <a:ext cx="833900" cy="833900"/>
      </dsp:txXfrm>
    </dsp:sp>
    <dsp:sp modelId="{B33E9C57-480C-4805-A257-CBA7BCE00ECF}">
      <dsp:nvSpPr>
        <dsp:cNvPr id="0" name=""/>
        <dsp:cNvSpPr/>
      </dsp:nvSpPr>
      <dsp:spPr>
        <a:xfrm>
          <a:off x="3457574" y="3930977"/>
          <a:ext cx="3143249"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1D691C-7BE3-434F-B1B0-4C632CE8D3B9}">
      <dsp:nvSpPr>
        <dsp:cNvPr id="0" name=""/>
        <dsp:cNvSpPr/>
      </dsp:nvSpPr>
      <dsp:spPr>
        <a:xfrm>
          <a:off x="6915149" y="0"/>
          <a:ext cx="3143249" cy="39310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060" tIns="330200" rIns="245060" bIns="330200" numCol="1" spcCol="1270" anchor="t" anchorCtr="0">
          <a:noAutofit/>
        </a:bodyPr>
        <a:lstStyle/>
        <a:p>
          <a:pPr marL="0" lvl="0" indent="0" algn="l" defTabSz="1155700">
            <a:lnSpc>
              <a:spcPct val="90000"/>
            </a:lnSpc>
            <a:spcBef>
              <a:spcPct val="0"/>
            </a:spcBef>
            <a:spcAft>
              <a:spcPct val="35000"/>
            </a:spcAft>
            <a:buNone/>
          </a:pPr>
          <a:r>
            <a:rPr lang="en-US" sz="2600" kern="1200"/>
            <a:t>Elements of financial statements</a:t>
          </a:r>
        </a:p>
      </dsp:txBody>
      <dsp:txXfrm>
        <a:off x="6915149" y="1493798"/>
        <a:ext cx="3143249" cy="2358629"/>
      </dsp:txXfrm>
    </dsp:sp>
    <dsp:sp modelId="{1FADAD07-2247-4B4C-8FD1-1D7E6CDD5096}">
      <dsp:nvSpPr>
        <dsp:cNvPr id="0" name=""/>
        <dsp:cNvSpPr/>
      </dsp:nvSpPr>
      <dsp:spPr>
        <a:xfrm>
          <a:off x="7897117" y="393104"/>
          <a:ext cx="1179314" cy="117931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944" tIns="12700" rIns="9194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69824" y="565811"/>
        <a:ext cx="833900" cy="833900"/>
      </dsp:txXfrm>
    </dsp:sp>
    <dsp:sp modelId="{CD89B845-2283-4AD7-A1C9-83F2127F1C98}">
      <dsp:nvSpPr>
        <dsp:cNvPr id="0" name=""/>
        <dsp:cNvSpPr/>
      </dsp:nvSpPr>
      <dsp:spPr>
        <a:xfrm>
          <a:off x="6915149" y="3930977"/>
          <a:ext cx="3143249"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E0AB4-21EC-4D76-B207-877DF670FFDF}">
      <dsp:nvSpPr>
        <dsp:cNvPr id="0" name=""/>
        <dsp:cNvSpPr/>
      </dsp:nvSpPr>
      <dsp:spPr>
        <a:xfrm>
          <a:off x="0" y="215219"/>
          <a:ext cx="6707820" cy="2152223"/>
        </a:xfrm>
        <a:prstGeom prst="wedgeEllipseCallou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0">
            <a:lnSpc>
              <a:spcPct val="90000"/>
            </a:lnSpc>
            <a:spcBef>
              <a:spcPct val="0"/>
            </a:spcBef>
            <a:spcAft>
              <a:spcPct val="35000"/>
            </a:spcAft>
            <a:buNone/>
          </a:pPr>
          <a:r>
            <a:rPr lang="en-US" sz="2800" kern="1200" dirty="0"/>
            <a:t>Equity is the residual interests in assets remaining after deducting liabilities.</a:t>
          </a:r>
        </a:p>
      </dsp:txBody>
      <dsp:txXfrm>
        <a:off x="982337" y="530405"/>
        <a:ext cx="4743146" cy="152185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7E71C-562F-4B65-922C-58929CEEF07E}">
      <dsp:nvSpPr>
        <dsp:cNvPr id="0" name=""/>
        <dsp:cNvSpPr/>
      </dsp:nvSpPr>
      <dsp:spPr>
        <a:xfrm>
          <a:off x="1156651" y="505562"/>
          <a:ext cx="4662475" cy="2409538"/>
        </a:xfrm>
        <a:prstGeom prst="rect">
          <a:avLst/>
        </a:prstGeom>
        <a:solidFill>
          <a:schemeClr val="accent3">
            <a:tint val="4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ECB91F-BF87-41ED-AAC6-243394EEE006}">
      <dsp:nvSpPr>
        <dsp:cNvPr id="0" name=""/>
        <dsp:cNvSpPr/>
      </dsp:nvSpPr>
      <dsp:spPr>
        <a:xfrm>
          <a:off x="1295989" y="787360"/>
          <a:ext cx="2165103" cy="2061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1511300" rtl="0">
            <a:lnSpc>
              <a:spcPct val="90000"/>
            </a:lnSpc>
            <a:spcBef>
              <a:spcPct val="0"/>
            </a:spcBef>
            <a:spcAft>
              <a:spcPct val="35000"/>
            </a:spcAft>
            <a:buNone/>
          </a:pPr>
          <a:r>
            <a:rPr lang="en-US" sz="3400" kern="1200"/>
            <a:t>Economic resources owned or controlled</a:t>
          </a:r>
        </a:p>
      </dsp:txBody>
      <dsp:txXfrm>
        <a:off x="1295989" y="787360"/>
        <a:ext cx="2165103" cy="2061331"/>
      </dsp:txXfrm>
    </dsp:sp>
    <dsp:sp modelId="{791DCB60-4BB5-4342-91ED-64DF7F65FF38}">
      <dsp:nvSpPr>
        <dsp:cNvPr id="0" name=""/>
        <dsp:cNvSpPr/>
      </dsp:nvSpPr>
      <dsp:spPr>
        <a:xfrm>
          <a:off x="3509325" y="787360"/>
          <a:ext cx="2165103" cy="2061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1511300" rtl="0">
            <a:lnSpc>
              <a:spcPct val="90000"/>
            </a:lnSpc>
            <a:spcBef>
              <a:spcPct val="0"/>
            </a:spcBef>
            <a:spcAft>
              <a:spcPct val="35000"/>
            </a:spcAft>
            <a:buNone/>
          </a:pPr>
          <a:r>
            <a:rPr lang="en-US" sz="3400" kern="1200" dirty="0"/>
            <a:t>Claims to assets by other entities </a:t>
          </a:r>
        </a:p>
      </dsp:txBody>
      <dsp:txXfrm>
        <a:off x="3509325" y="787360"/>
        <a:ext cx="2165103" cy="2061331"/>
      </dsp:txXfrm>
    </dsp:sp>
    <dsp:sp modelId="{3317BD00-69DD-4291-BDB5-5D70E8C0B7DE}">
      <dsp:nvSpPr>
        <dsp:cNvPr id="0" name=""/>
        <dsp:cNvSpPr/>
      </dsp:nvSpPr>
      <dsp:spPr>
        <a:xfrm>
          <a:off x="674326" y="23360"/>
          <a:ext cx="911058" cy="911058"/>
        </a:xfrm>
        <a:prstGeom prst="plus">
          <a:avLst>
            <a:gd name="adj" fmla="val 3281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32294C-5888-487D-BC64-FBAE05BA4819}">
      <dsp:nvSpPr>
        <dsp:cNvPr id="0" name=""/>
        <dsp:cNvSpPr/>
      </dsp:nvSpPr>
      <dsp:spPr>
        <a:xfrm>
          <a:off x="5176026" y="350999"/>
          <a:ext cx="857466" cy="293846"/>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716EE1-D54D-4DF0-B47E-B59222B1B9AB}">
      <dsp:nvSpPr>
        <dsp:cNvPr id="0" name=""/>
        <dsp:cNvSpPr/>
      </dsp:nvSpPr>
      <dsp:spPr>
        <a:xfrm>
          <a:off x="3487889" y="791768"/>
          <a:ext cx="535" cy="1968769"/>
        </a:xfrm>
        <a:prstGeom prst="line">
          <a:avLst/>
        </a:prstGeom>
        <a:noFill/>
        <a:ln w="127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324DE-0B3A-4115-A641-E8E08D562CFC}">
      <dsp:nvSpPr>
        <dsp:cNvPr id="0" name=""/>
        <dsp:cNvSpPr/>
      </dsp:nvSpPr>
      <dsp:spPr>
        <a:xfrm>
          <a:off x="0" y="815697"/>
          <a:ext cx="6711950" cy="150590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E90791-74C2-474B-B819-98E40D80EC20}">
      <dsp:nvSpPr>
        <dsp:cNvPr id="0" name=""/>
        <dsp:cNvSpPr/>
      </dsp:nvSpPr>
      <dsp:spPr>
        <a:xfrm>
          <a:off x="455535" y="1154525"/>
          <a:ext cx="828246" cy="828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A96687-213B-42FC-B06B-C2B59865633B}">
      <dsp:nvSpPr>
        <dsp:cNvPr id="0" name=""/>
        <dsp:cNvSpPr/>
      </dsp:nvSpPr>
      <dsp:spPr>
        <a:xfrm>
          <a:off x="1739317" y="815697"/>
          <a:ext cx="4972632" cy="1505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375" tIns="159375" rIns="159375" bIns="159375" numCol="1" spcCol="1270" anchor="ctr" anchorCtr="0">
          <a:noAutofit/>
        </a:bodyPr>
        <a:lstStyle/>
        <a:p>
          <a:pPr marL="0" lvl="0" indent="0" algn="l" defTabSz="1111250">
            <a:lnSpc>
              <a:spcPct val="100000"/>
            </a:lnSpc>
            <a:spcBef>
              <a:spcPct val="0"/>
            </a:spcBef>
            <a:spcAft>
              <a:spcPct val="35000"/>
            </a:spcAft>
            <a:buNone/>
          </a:pPr>
          <a:r>
            <a:rPr lang="en-US" sz="2500" kern="1200" dirty="0"/>
            <a:t>Capital from the owners – resources contributed by owners</a:t>
          </a:r>
        </a:p>
      </dsp:txBody>
      <dsp:txXfrm>
        <a:off x="1739317" y="815697"/>
        <a:ext cx="4972632" cy="1505902"/>
      </dsp:txXfrm>
    </dsp:sp>
    <dsp:sp modelId="{890AE1AF-11EE-44E2-A87E-A8E0C6329B76}">
      <dsp:nvSpPr>
        <dsp:cNvPr id="0" name=""/>
        <dsp:cNvSpPr/>
      </dsp:nvSpPr>
      <dsp:spPr>
        <a:xfrm>
          <a:off x="0" y="2698075"/>
          <a:ext cx="6711950" cy="150590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336AF-4265-49BA-A13A-BF1820E19A1E}">
      <dsp:nvSpPr>
        <dsp:cNvPr id="0" name=""/>
        <dsp:cNvSpPr/>
      </dsp:nvSpPr>
      <dsp:spPr>
        <a:xfrm>
          <a:off x="455535" y="3036903"/>
          <a:ext cx="828246" cy="828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06914F-AA02-477B-B8AF-071919802402}">
      <dsp:nvSpPr>
        <dsp:cNvPr id="0" name=""/>
        <dsp:cNvSpPr/>
      </dsp:nvSpPr>
      <dsp:spPr>
        <a:xfrm>
          <a:off x="1739317" y="2698075"/>
          <a:ext cx="4972632" cy="1505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375" tIns="159375" rIns="159375" bIns="159375" numCol="1" spcCol="1270" anchor="ctr" anchorCtr="0">
          <a:noAutofit/>
        </a:bodyPr>
        <a:lstStyle/>
        <a:p>
          <a:pPr marL="0" lvl="0" indent="0" algn="l" defTabSz="1111250">
            <a:lnSpc>
              <a:spcPct val="100000"/>
            </a:lnSpc>
            <a:spcBef>
              <a:spcPct val="0"/>
            </a:spcBef>
            <a:spcAft>
              <a:spcPct val="35000"/>
            </a:spcAft>
            <a:buNone/>
          </a:pPr>
          <a:r>
            <a:rPr lang="en-US" sz="2500" kern="1200" dirty="0"/>
            <a:t>Reinvested profits </a:t>
          </a:r>
        </a:p>
      </dsp:txBody>
      <dsp:txXfrm>
        <a:off x="1739317" y="2698075"/>
        <a:ext cx="4972632" cy="150590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FC489-B17D-4169-AE07-50B1186D557E}">
      <dsp:nvSpPr>
        <dsp:cNvPr id="0" name=""/>
        <dsp:cNvSpPr/>
      </dsp:nvSpPr>
      <dsp:spPr>
        <a:xfrm>
          <a:off x="0" y="3029639"/>
          <a:ext cx="6711950" cy="1987771"/>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rtl="0">
            <a:lnSpc>
              <a:spcPct val="90000"/>
            </a:lnSpc>
            <a:spcBef>
              <a:spcPct val="0"/>
            </a:spcBef>
            <a:spcAft>
              <a:spcPct val="35000"/>
            </a:spcAft>
            <a:buNone/>
          </a:pPr>
          <a:r>
            <a:rPr lang="en-US" sz="3600" kern="1200" dirty="0"/>
            <a:t>Occur in the form of </a:t>
          </a:r>
        </a:p>
      </dsp:txBody>
      <dsp:txXfrm>
        <a:off x="0" y="3029639"/>
        <a:ext cx="6711950" cy="1073396"/>
      </dsp:txXfrm>
    </dsp:sp>
    <dsp:sp modelId="{655BB526-79BC-452C-B994-40DF9F0B7AE4}">
      <dsp:nvSpPr>
        <dsp:cNvPr id="0" name=""/>
        <dsp:cNvSpPr/>
      </dsp:nvSpPr>
      <dsp:spPr>
        <a:xfrm>
          <a:off x="0" y="4063281"/>
          <a:ext cx="3355974" cy="914374"/>
        </a:xfrm>
        <a:prstGeom prst="rect">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39370" rIns="220472" bIns="39370" numCol="1" spcCol="1270" anchor="ctr" anchorCtr="0">
          <a:noAutofit/>
        </a:bodyPr>
        <a:lstStyle/>
        <a:p>
          <a:pPr marL="0" lvl="0" indent="0" algn="ctr" defTabSz="1377950" rtl="0">
            <a:lnSpc>
              <a:spcPct val="90000"/>
            </a:lnSpc>
            <a:spcBef>
              <a:spcPct val="0"/>
            </a:spcBef>
            <a:spcAft>
              <a:spcPct val="35000"/>
            </a:spcAft>
            <a:buNone/>
          </a:pPr>
          <a:r>
            <a:rPr lang="en-US" sz="3100" kern="1200" dirty="0"/>
            <a:t>Increase in assets</a:t>
          </a:r>
        </a:p>
      </dsp:txBody>
      <dsp:txXfrm>
        <a:off x="0" y="4063281"/>
        <a:ext cx="3355974" cy="914374"/>
      </dsp:txXfrm>
    </dsp:sp>
    <dsp:sp modelId="{8847B3A3-3A5D-46AA-B6EE-EBAE5CEA3716}">
      <dsp:nvSpPr>
        <dsp:cNvPr id="0" name=""/>
        <dsp:cNvSpPr/>
      </dsp:nvSpPr>
      <dsp:spPr>
        <a:xfrm>
          <a:off x="3355975" y="4063281"/>
          <a:ext cx="3355974" cy="914374"/>
        </a:xfrm>
        <a:prstGeom prst="rect">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39370" rIns="220472" bIns="39370" numCol="1" spcCol="1270" anchor="ctr" anchorCtr="0">
          <a:noAutofit/>
        </a:bodyPr>
        <a:lstStyle/>
        <a:p>
          <a:pPr marL="0" lvl="0" indent="0" algn="ctr" defTabSz="1377950" rtl="0">
            <a:lnSpc>
              <a:spcPct val="90000"/>
            </a:lnSpc>
            <a:spcBef>
              <a:spcPct val="0"/>
            </a:spcBef>
            <a:spcAft>
              <a:spcPct val="35000"/>
            </a:spcAft>
            <a:buNone/>
          </a:pPr>
          <a:r>
            <a:rPr lang="en-US" sz="3100" kern="1200" dirty="0"/>
            <a:t>Reduction in liabilities </a:t>
          </a:r>
        </a:p>
      </dsp:txBody>
      <dsp:txXfrm>
        <a:off x="3355975" y="4063281"/>
        <a:ext cx="3355974" cy="914374"/>
      </dsp:txXfrm>
    </dsp:sp>
    <dsp:sp modelId="{42C90278-3A04-4504-A151-0A4CB65E1FA4}">
      <dsp:nvSpPr>
        <dsp:cNvPr id="0" name=""/>
        <dsp:cNvSpPr/>
      </dsp:nvSpPr>
      <dsp:spPr>
        <a:xfrm rot="10800000">
          <a:off x="0" y="2263"/>
          <a:ext cx="6711950" cy="3057192"/>
        </a:xfrm>
        <a:prstGeom prst="upArrowCallou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rtl="0">
            <a:lnSpc>
              <a:spcPct val="90000"/>
            </a:lnSpc>
            <a:spcBef>
              <a:spcPct val="0"/>
            </a:spcBef>
            <a:spcAft>
              <a:spcPct val="35000"/>
            </a:spcAft>
            <a:buNone/>
          </a:pPr>
          <a:r>
            <a:rPr lang="en-US" sz="3600" kern="1200"/>
            <a:t>Increases in economic benefits which result in increase in equity </a:t>
          </a:r>
        </a:p>
      </dsp:txBody>
      <dsp:txXfrm rot="10800000">
        <a:off x="0" y="2263"/>
        <a:ext cx="6711950" cy="198647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2A4FC-C92F-465E-A25C-9A69F58A5AB5}">
      <dsp:nvSpPr>
        <dsp:cNvPr id="0" name=""/>
        <dsp:cNvSpPr/>
      </dsp:nvSpPr>
      <dsp:spPr>
        <a:xfrm>
          <a:off x="515537" y="408557"/>
          <a:ext cx="6360154" cy="1987548"/>
        </a:xfrm>
        <a:prstGeom prst="rect">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46233"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dirty="0"/>
            <a:t>Revenue </a:t>
          </a:r>
        </a:p>
        <a:p>
          <a:pPr marL="228600" lvl="1" indent="-228600" algn="l" defTabSz="933450" rtl="0">
            <a:lnSpc>
              <a:spcPct val="90000"/>
            </a:lnSpc>
            <a:spcBef>
              <a:spcPct val="0"/>
            </a:spcBef>
            <a:spcAft>
              <a:spcPct val="15000"/>
            </a:spcAft>
            <a:buChar char="•"/>
          </a:pPr>
          <a:r>
            <a:rPr lang="en-US" sz="2100" kern="1200" dirty="0"/>
            <a:t>From delivering or producing goods, rendering services, or other activities that constitute the entity’s ongoing major or central operations.</a:t>
          </a:r>
        </a:p>
      </dsp:txBody>
      <dsp:txXfrm>
        <a:off x="515537" y="408557"/>
        <a:ext cx="6360154" cy="1987548"/>
      </dsp:txXfrm>
    </dsp:sp>
    <dsp:sp modelId="{F61528CE-DF9B-4B7F-92EB-C8FE65669B3A}">
      <dsp:nvSpPr>
        <dsp:cNvPr id="0" name=""/>
        <dsp:cNvSpPr/>
      </dsp:nvSpPr>
      <dsp:spPr>
        <a:xfrm>
          <a:off x="250531" y="121466"/>
          <a:ext cx="1391283" cy="2086925"/>
        </a:xfrm>
        <a:prstGeom prst="rect">
          <a:avLst/>
        </a:prstGeom>
        <a:solidFill>
          <a:schemeClr val="accent3">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82939EF8-41A5-40F0-9893-B7EDE3F60698}">
      <dsp:nvSpPr>
        <dsp:cNvPr id="0" name=""/>
        <dsp:cNvSpPr/>
      </dsp:nvSpPr>
      <dsp:spPr>
        <a:xfrm>
          <a:off x="515537" y="2910659"/>
          <a:ext cx="6360154" cy="1987548"/>
        </a:xfrm>
        <a:prstGeom prst="rect">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46233"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dirty="0"/>
            <a:t>Gains </a:t>
          </a:r>
        </a:p>
        <a:p>
          <a:pPr marL="228600" lvl="1" indent="-228600" algn="l" defTabSz="933450" rtl="0">
            <a:lnSpc>
              <a:spcPct val="90000"/>
            </a:lnSpc>
            <a:spcBef>
              <a:spcPct val="0"/>
            </a:spcBef>
            <a:spcAft>
              <a:spcPct val="15000"/>
            </a:spcAft>
            <a:buChar char="•"/>
          </a:pPr>
          <a:r>
            <a:rPr lang="en-US" sz="2100" kern="1200" dirty="0"/>
            <a:t>From peripheral or incidental transactions of an entity.</a:t>
          </a:r>
        </a:p>
      </dsp:txBody>
      <dsp:txXfrm>
        <a:off x="515537" y="2910659"/>
        <a:ext cx="6360154" cy="1987548"/>
      </dsp:txXfrm>
    </dsp:sp>
    <dsp:sp modelId="{6FA268AD-A49D-47BA-AF52-F7514C43A6CB}">
      <dsp:nvSpPr>
        <dsp:cNvPr id="0" name=""/>
        <dsp:cNvSpPr/>
      </dsp:nvSpPr>
      <dsp:spPr>
        <a:xfrm>
          <a:off x="250531" y="2623569"/>
          <a:ext cx="1391283" cy="2086925"/>
        </a:xfrm>
        <a:prstGeom prst="rect">
          <a:avLst/>
        </a:prstGeom>
        <a:solidFill>
          <a:schemeClr val="accent3">
            <a:tint val="50000"/>
            <a:hueOff val="-1451592"/>
            <a:satOff val="-935"/>
            <a:lumOff val="-1804"/>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07CCE-94CA-42DA-A10A-C21323217D1C}">
      <dsp:nvSpPr>
        <dsp:cNvPr id="0" name=""/>
        <dsp:cNvSpPr/>
      </dsp:nvSpPr>
      <dsp:spPr>
        <a:xfrm>
          <a:off x="753950" y="4801"/>
          <a:ext cx="5301825" cy="5301825"/>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5C97FEB-BBB5-49EA-B4D9-954D58490CE5}">
      <dsp:nvSpPr>
        <dsp:cNvPr id="0" name=""/>
        <dsp:cNvSpPr/>
      </dsp:nvSpPr>
      <dsp:spPr>
        <a:xfrm>
          <a:off x="929250" y="225077"/>
          <a:ext cx="954328" cy="954328"/>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F92C3FB-3BC3-46D6-BD57-B77BDD7806A2}">
      <dsp:nvSpPr>
        <dsp:cNvPr id="0" name=""/>
        <dsp:cNvSpPr/>
      </dsp:nvSpPr>
      <dsp:spPr>
        <a:xfrm>
          <a:off x="1456133" y="203623"/>
          <a:ext cx="5104626" cy="954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0" bIns="38100" numCol="1" spcCol="1270" anchor="ctr" anchorCtr="0">
          <a:noAutofit/>
        </a:bodyPr>
        <a:lstStyle/>
        <a:p>
          <a:pPr marL="0" lvl="0" indent="0" algn="l" defTabSz="1333500" rtl="0">
            <a:lnSpc>
              <a:spcPct val="90000"/>
            </a:lnSpc>
            <a:spcBef>
              <a:spcPct val="0"/>
            </a:spcBef>
            <a:spcAft>
              <a:spcPct val="35000"/>
            </a:spcAft>
            <a:buNone/>
          </a:pPr>
          <a:r>
            <a:rPr lang="en-US" sz="3000" kern="1200" dirty="0"/>
            <a:t>Think about transactions and events that result in income </a:t>
          </a:r>
        </a:p>
      </dsp:txBody>
      <dsp:txXfrm>
        <a:off x="1456133" y="203623"/>
        <a:ext cx="5104626" cy="954328"/>
      </dsp:txXfrm>
    </dsp:sp>
    <dsp:sp modelId="{BE244655-D9CA-4A62-B7D1-1EAE37C34A7C}">
      <dsp:nvSpPr>
        <dsp:cNvPr id="0" name=""/>
        <dsp:cNvSpPr/>
      </dsp:nvSpPr>
      <dsp:spPr>
        <a:xfrm>
          <a:off x="1640789" y="1477956"/>
          <a:ext cx="3501171" cy="1214660"/>
        </a:xfrm>
        <a:prstGeom prst="wedgeEllipseCallout">
          <a:avLst/>
        </a:prstGeom>
        <a:solidFill>
          <a:schemeClr val="accent3">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rtl="0">
            <a:lnSpc>
              <a:spcPct val="90000"/>
            </a:lnSpc>
            <a:spcBef>
              <a:spcPct val="0"/>
            </a:spcBef>
            <a:spcAft>
              <a:spcPct val="35000"/>
            </a:spcAft>
            <a:buNone/>
          </a:pPr>
          <a:r>
            <a:rPr lang="en-US" sz="2300" kern="1200" dirty="0"/>
            <a:t>Does it result in a revenue?</a:t>
          </a:r>
        </a:p>
      </dsp:txBody>
      <dsp:txXfrm>
        <a:off x="2153524" y="1655839"/>
        <a:ext cx="2475701" cy="858894"/>
      </dsp:txXfrm>
    </dsp:sp>
    <dsp:sp modelId="{B3C0FC85-4D9B-4E4D-BA60-41AE8CC7974D}">
      <dsp:nvSpPr>
        <dsp:cNvPr id="0" name=""/>
        <dsp:cNvSpPr/>
      </dsp:nvSpPr>
      <dsp:spPr>
        <a:xfrm>
          <a:off x="1769603" y="2394066"/>
          <a:ext cx="115920" cy="115920"/>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0D9CEFC-C8C1-4DA9-9CED-3452C6CE4367}">
      <dsp:nvSpPr>
        <dsp:cNvPr id="0" name=""/>
        <dsp:cNvSpPr/>
      </dsp:nvSpPr>
      <dsp:spPr>
        <a:xfrm>
          <a:off x="1576404" y="3314268"/>
          <a:ext cx="3325812" cy="1238298"/>
        </a:xfrm>
        <a:prstGeom prst="wedgeEllipseCallout">
          <a:avLst/>
        </a:prstGeom>
        <a:solidFill>
          <a:schemeClr val="accent3">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29210" rIns="0" bIns="29210" numCol="1" spcCol="1270" anchor="ctr" anchorCtr="0">
          <a:noAutofit/>
        </a:bodyPr>
        <a:lstStyle/>
        <a:p>
          <a:pPr marL="0" lvl="0" indent="0" algn="l" defTabSz="1022350" rtl="0">
            <a:lnSpc>
              <a:spcPct val="90000"/>
            </a:lnSpc>
            <a:spcBef>
              <a:spcPct val="0"/>
            </a:spcBef>
            <a:spcAft>
              <a:spcPct val="35000"/>
            </a:spcAft>
            <a:buNone/>
          </a:pPr>
          <a:r>
            <a:rPr lang="en-US" sz="2300" kern="1200" dirty="0"/>
            <a:t>Does it result in a gain?</a:t>
          </a:r>
        </a:p>
      </dsp:txBody>
      <dsp:txXfrm>
        <a:off x="2063458" y="3495613"/>
        <a:ext cx="2351704" cy="87560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209DC-E92D-4FB8-9105-59E23150A3BF}">
      <dsp:nvSpPr>
        <dsp:cNvPr id="0" name=""/>
        <dsp:cNvSpPr/>
      </dsp:nvSpPr>
      <dsp:spPr>
        <a:xfrm>
          <a:off x="0" y="3029639"/>
          <a:ext cx="7764262" cy="198777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rtl="0">
            <a:lnSpc>
              <a:spcPct val="90000"/>
            </a:lnSpc>
            <a:spcBef>
              <a:spcPct val="0"/>
            </a:spcBef>
            <a:spcAft>
              <a:spcPct val="35000"/>
            </a:spcAft>
            <a:buNone/>
          </a:pPr>
          <a:r>
            <a:rPr lang="en-US" sz="3600" kern="1200" dirty="0"/>
            <a:t>Occur in the form of </a:t>
          </a:r>
        </a:p>
      </dsp:txBody>
      <dsp:txXfrm>
        <a:off x="0" y="3029639"/>
        <a:ext cx="7764262" cy="1073396"/>
      </dsp:txXfrm>
    </dsp:sp>
    <dsp:sp modelId="{881BDEA1-7D63-4446-8105-28CB781D1A62}">
      <dsp:nvSpPr>
        <dsp:cNvPr id="0" name=""/>
        <dsp:cNvSpPr/>
      </dsp:nvSpPr>
      <dsp:spPr>
        <a:xfrm>
          <a:off x="0" y="4063281"/>
          <a:ext cx="3882130" cy="914374"/>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rtl="0">
            <a:lnSpc>
              <a:spcPct val="90000"/>
            </a:lnSpc>
            <a:spcBef>
              <a:spcPct val="0"/>
            </a:spcBef>
            <a:spcAft>
              <a:spcPct val="35000"/>
            </a:spcAft>
            <a:buNone/>
          </a:pPr>
          <a:r>
            <a:rPr lang="en-US" sz="2000" kern="1200" dirty="0"/>
            <a:t>Outflows/depletions of assets </a:t>
          </a:r>
        </a:p>
      </dsp:txBody>
      <dsp:txXfrm>
        <a:off x="0" y="4063281"/>
        <a:ext cx="3882130" cy="914374"/>
      </dsp:txXfrm>
    </dsp:sp>
    <dsp:sp modelId="{C2216194-A5B0-45C5-BA91-D7964F40C84B}">
      <dsp:nvSpPr>
        <dsp:cNvPr id="0" name=""/>
        <dsp:cNvSpPr/>
      </dsp:nvSpPr>
      <dsp:spPr>
        <a:xfrm>
          <a:off x="3882131" y="4063281"/>
          <a:ext cx="3882130" cy="914374"/>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rtl="0">
            <a:lnSpc>
              <a:spcPct val="90000"/>
            </a:lnSpc>
            <a:spcBef>
              <a:spcPct val="0"/>
            </a:spcBef>
            <a:spcAft>
              <a:spcPct val="35000"/>
            </a:spcAft>
            <a:buNone/>
          </a:pPr>
          <a:r>
            <a:rPr lang="en-US" sz="2000" kern="1200" dirty="0"/>
            <a:t>Incurrences of liabilities </a:t>
          </a:r>
        </a:p>
      </dsp:txBody>
      <dsp:txXfrm>
        <a:off x="3882131" y="4063281"/>
        <a:ext cx="3882130" cy="914374"/>
      </dsp:txXfrm>
    </dsp:sp>
    <dsp:sp modelId="{DBB2B11E-E965-4BE3-AA4A-D8533C415385}">
      <dsp:nvSpPr>
        <dsp:cNvPr id="0" name=""/>
        <dsp:cNvSpPr/>
      </dsp:nvSpPr>
      <dsp:spPr>
        <a:xfrm rot="10800000">
          <a:off x="0" y="2263"/>
          <a:ext cx="7764262" cy="3057192"/>
        </a:xfrm>
        <a:prstGeom prst="upArrowCallou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rtl="0">
            <a:lnSpc>
              <a:spcPct val="90000"/>
            </a:lnSpc>
            <a:spcBef>
              <a:spcPct val="0"/>
            </a:spcBef>
            <a:spcAft>
              <a:spcPct val="35000"/>
            </a:spcAft>
            <a:buNone/>
          </a:pPr>
          <a:r>
            <a:rPr lang="en-US" sz="3600" kern="1200" dirty="0"/>
            <a:t>Expenses are decreases in economic benefits that result in decreases in equity </a:t>
          </a:r>
        </a:p>
      </dsp:txBody>
      <dsp:txXfrm rot="10800000">
        <a:off x="0" y="2263"/>
        <a:ext cx="7764262" cy="198647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2A4FC-C92F-465E-A25C-9A69F58A5AB5}">
      <dsp:nvSpPr>
        <dsp:cNvPr id="0" name=""/>
        <dsp:cNvSpPr/>
      </dsp:nvSpPr>
      <dsp:spPr>
        <a:xfrm>
          <a:off x="515537" y="408557"/>
          <a:ext cx="6360154" cy="1987548"/>
        </a:xfrm>
        <a:prstGeom prst="rect">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46233" tIns="152400" rIns="152400" bIns="152400" numCol="1" spcCol="1270" anchor="t" anchorCtr="0">
          <a:noAutofit/>
        </a:bodyPr>
        <a:lstStyle/>
        <a:p>
          <a:pPr marL="0" lvl="0" indent="0" algn="l" defTabSz="1778000" rtl="0">
            <a:lnSpc>
              <a:spcPct val="90000"/>
            </a:lnSpc>
            <a:spcBef>
              <a:spcPct val="0"/>
            </a:spcBef>
            <a:spcAft>
              <a:spcPct val="35000"/>
            </a:spcAft>
            <a:buNone/>
          </a:pPr>
          <a:r>
            <a:rPr lang="en-US" sz="4000" kern="1200" dirty="0"/>
            <a:t>Operating expenses</a:t>
          </a:r>
        </a:p>
        <a:p>
          <a:pPr marL="285750" lvl="1" indent="-285750" algn="l" defTabSz="1377950" rtl="0">
            <a:lnSpc>
              <a:spcPct val="90000"/>
            </a:lnSpc>
            <a:spcBef>
              <a:spcPct val="0"/>
            </a:spcBef>
            <a:spcAft>
              <a:spcPct val="15000"/>
            </a:spcAft>
            <a:buChar char="•"/>
          </a:pPr>
          <a:r>
            <a:rPr lang="en-US" sz="3100" kern="1200"/>
            <a:t>Expenses </a:t>
          </a:r>
          <a:r>
            <a:rPr lang="en-US" sz="3100" kern="1200" dirty="0"/>
            <a:t>arising during ordinary activities</a:t>
          </a:r>
        </a:p>
      </dsp:txBody>
      <dsp:txXfrm>
        <a:off x="515537" y="408557"/>
        <a:ext cx="6360154" cy="1987548"/>
      </dsp:txXfrm>
    </dsp:sp>
    <dsp:sp modelId="{F61528CE-DF9B-4B7F-92EB-C8FE65669B3A}">
      <dsp:nvSpPr>
        <dsp:cNvPr id="0" name=""/>
        <dsp:cNvSpPr/>
      </dsp:nvSpPr>
      <dsp:spPr>
        <a:xfrm>
          <a:off x="250531" y="121466"/>
          <a:ext cx="1391283" cy="2086925"/>
        </a:xfrm>
        <a:prstGeom prst="rect">
          <a:avLst/>
        </a:prstGeom>
        <a:solidFill>
          <a:schemeClr val="accent3">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43F9731-2B24-411F-848B-0FFB2F5D35BF}">
      <dsp:nvSpPr>
        <dsp:cNvPr id="0" name=""/>
        <dsp:cNvSpPr/>
      </dsp:nvSpPr>
      <dsp:spPr>
        <a:xfrm>
          <a:off x="515537" y="2910659"/>
          <a:ext cx="6360154" cy="1987548"/>
        </a:xfrm>
        <a:prstGeom prst="rect">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46233" tIns="152400" rIns="152400" bIns="152400" numCol="1" spcCol="1270" anchor="t" anchorCtr="0">
          <a:noAutofit/>
        </a:bodyPr>
        <a:lstStyle/>
        <a:p>
          <a:pPr marL="0" lvl="0" indent="0" algn="l" defTabSz="1778000" rtl="0">
            <a:lnSpc>
              <a:spcPct val="90000"/>
            </a:lnSpc>
            <a:spcBef>
              <a:spcPct val="0"/>
            </a:spcBef>
            <a:spcAft>
              <a:spcPct val="35000"/>
            </a:spcAft>
            <a:buNone/>
          </a:pPr>
          <a:r>
            <a:rPr lang="en-US" sz="4000" kern="1200" dirty="0"/>
            <a:t>Losses</a:t>
          </a:r>
        </a:p>
        <a:p>
          <a:pPr marL="285750" lvl="1" indent="-285750" algn="l" defTabSz="1377950" rtl="0">
            <a:lnSpc>
              <a:spcPct val="90000"/>
            </a:lnSpc>
            <a:spcBef>
              <a:spcPct val="0"/>
            </a:spcBef>
            <a:spcAft>
              <a:spcPct val="15000"/>
            </a:spcAft>
            <a:buChar char="•"/>
          </a:pPr>
          <a:r>
            <a:rPr lang="en-US" sz="3100" kern="1200"/>
            <a:t>Losses </a:t>
          </a:r>
          <a:r>
            <a:rPr lang="en-US" sz="3100" kern="1200" dirty="0"/>
            <a:t>arising from peripheral activities </a:t>
          </a:r>
        </a:p>
      </dsp:txBody>
      <dsp:txXfrm>
        <a:off x="515537" y="2910659"/>
        <a:ext cx="6360154" cy="1987548"/>
      </dsp:txXfrm>
    </dsp:sp>
    <dsp:sp modelId="{0D4AC6D7-2715-4C2F-B1E0-256807B82DE6}">
      <dsp:nvSpPr>
        <dsp:cNvPr id="0" name=""/>
        <dsp:cNvSpPr/>
      </dsp:nvSpPr>
      <dsp:spPr>
        <a:xfrm>
          <a:off x="250531" y="2623569"/>
          <a:ext cx="1391283" cy="2086925"/>
        </a:xfrm>
        <a:prstGeom prst="rect">
          <a:avLst/>
        </a:prstGeom>
        <a:solidFill>
          <a:schemeClr val="accent3">
            <a:tint val="50000"/>
            <a:hueOff val="-1451592"/>
            <a:satOff val="-935"/>
            <a:lumOff val="-1804"/>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07CCE-94CA-42DA-A10A-C21323217D1C}">
      <dsp:nvSpPr>
        <dsp:cNvPr id="0" name=""/>
        <dsp:cNvSpPr/>
      </dsp:nvSpPr>
      <dsp:spPr>
        <a:xfrm>
          <a:off x="669277" y="2898"/>
          <a:ext cx="5016776" cy="5016776"/>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5C97FEB-BBB5-49EA-B4D9-954D58490CE5}">
      <dsp:nvSpPr>
        <dsp:cNvPr id="0" name=""/>
        <dsp:cNvSpPr/>
      </dsp:nvSpPr>
      <dsp:spPr>
        <a:xfrm>
          <a:off x="834580" y="212153"/>
          <a:ext cx="903019" cy="903019"/>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F92C3FB-3BC3-46D6-BD57-B77BDD7806A2}">
      <dsp:nvSpPr>
        <dsp:cNvPr id="0" name=""/>
        <dsp:cNvSpPr/>
      </dsp:nvSpPr>
      <dsp:spPr>
        <a:xfrm>
          <a:off x="1333136" y="191854"/>
          <a:ext cx="4830178" cy="903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3020" rIns="0" bIns="33020" numCol="1" spcCol="1270" anchor="ctr" anchorCtr="0">
          <a:noAutofit/>
        </a:bodyPr>
        <a:lstStyle/>
        <a:p>
          <a:pPr marL="0" lvl="0" indent="0" algn="l" defTabSz="1155700" rtl="0">
            <a:lnSpc>
              <a:spcPct val="90000"/>
            </a:lnSpc>
            <a:spcBef>
              <a:spcPct val="0"/>
            </a:spcBef>
            <a:spcAft>
              <a:spcPct val="35000"/>
            </a:spcAft>
            <a:buNone/>
          </a:pPr>
          <a:r>
            <a:rPr lang="en-US" sz="2600" kern="1200" dirty="0"/>
            <a:t>Think about transactions and events that result in expenses</a:t>
          </a:r>
        </a:p>
      </dsp:txBody>
      <dsp:txXfrm>
        <a:off x="1333136" y="191854"/>
        <a:ext cx="4830178" cy="903019"/>
      </dsp:txXfrm>
    </dsp:sp>
    <dsp:sp modelId="{BE244655-D9CA-4A62-B7D1-1EAE37C34A7C}">
      <dsp:nvSpPr>
        <dsp:cNvPr id="0" name=""/>
        <dsp:cNvSpPr/>
      </dsp:nvSpPr>
      <dsp:spPr>
        <a:xfrm>
          <a:off x="1452837" y="1484153"/>
          <a:ext cx="3434820" cy="1363706"/>
        </a:xfrm>
        <a:prstGeom prst="wedgeEllipseCallout">
          <a:avLst/>
        </a:prstGeom>
        <a:solidFill>
          <a:schemeClr val="accent3">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rtl="0">
            <a:lnSpc>
              <a:spcPct val="90000"/>
            </a:lnSpc>
            <a:spcBef>
              <a:spcPct val="0"/>
            </a:spcBef>
            <a:spcAft>
              <a:spcPct val="35000"/>
            </a:spcAft>
            <a:buNone/>
          </a:pPr>
          <a:r>
            <a:rPr lang="en-US" sz="2000" kern="1200" dirty="0"/>
            <a:t>Does it result in an expense during ordinary activities?</a:t>
          </a:r>
        </a:p>
      </dsp:txBody>
      <dsp:txXfrm>
        <a:off x="1955855" y="1683863"/>
        <a:ext cx="2428784" cy="964286"/>
      </dsp:txXfrm>
    </dsp:sp>
    <dsp:sp modelId="{B3C0FC85-4D9B-4E4D-BA60-41AE8CC7974D}">
      <dsp:nvSpPr>
        <dsp:cNvPr id="0" name=""/>
        <dsp:cNvSpPr/>
      </dsp:nvSpPr>
      <dsp:spPr>
        <a:xfrm>
          <a:off x="1579210" y="2478880"/>
          <a:ext cx="111893" cy="111893"/>
        </a:xfrm>
        <a:prstGeom prst="ellipse">
          <a:avLst/>
        </a:prstGeom>
        <a:solidFill>
          <a:schemeClr val="lt1">
            <a:alpha val="5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0D9CEFC-C8C1-4DA9-9CED-3452C6CE4367}">
      <dsp:nvSpPr>
        <dsp:cNvPr id="0" name=""/>
        <dsp:cNvSpPr/>
      </dsp:nvSpPr>
      <dsp:spPr>
        <a:xfrm>
          <a:off x="1389672" y="3378889"/>
          <a:ext cx="3561193" cy="1363706"/>
        </a:xfrm>
        <a:prstGeom prst="wedgeEllipseCallout">
          <a:avLst/>
        </a:prstGeom>
        <a:solidFill>
          <a:schemeClr val="accent3">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rtl="0">
            <a:lnSpc>
              <a:spcPct val="90000"/>
            </a:lnSpc>
            <a:spcBef>
              <a:spcPct val="0"/>
            </a:spcBef>
            <a:spcAft>
              <a:spcPct val="35000"/>
            </a:spcAft>
            <a:buNone/>
          </a:pPr>
          <a:r>
            <a:rPr lang="en-US" sz="2000" kern="1200" dirty="0"/>
            <a:t>Does it result in a loss from peripheral or incidental activities?</a:t>
          </a:r>
        </a:p>
      </dsp:txBody>
      <dsp:txXfrm>
        <a:off x="1911197" y="3578599"/>
        <a:ext cx="2518143" cy="96428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F24CC-BB62-4BE5-9E99-B4B22EF72FC4}">
      <dsp:nvSpPr>
        <dsp:cNvPr id="0" name=""/>
        <dsp:cNvSpPr/>
      </dsp:nvSpPr>
      <dsp:spPr>
        <a:xfrm>
          <a:off x="0" y="54257"/>
          <a:ext cx="7830105" cy="6336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Case Background</a:t>
          </a:r>
          <a:endParaRPr lang="en-US" sz="2200" kern="1200"/>
        </a:p>
      </dsp:txBody>
      <dsp:txXfrm>
        <a:off x="0" y="54257"/>
        <a:ext cx="7830105" cy="633600"/>
      </dsp:txXfrm>
    </dsp:sp>
    <dsp:sp modelId="{74503757-F06F-4192-9944-BC85B1C0C95E}">
      <dsp:nvSpPr>
        <dsp:cNvPr id="0" name=""/>
        <dsp:cNvSpPr/>
      </dsp:nvSpPr>
      <dsp:spPr>
        <a:xfrm>
          <a:off x="0" y="687857"/>
          <a:ext cx="7830105" cy="5072759"/>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a:t>
          </a:r>
          <a:r>
            <a:rPr lang="en-US" sz="2200" i="1" kern="1200"/>
            <a:t>Best African Fabrics is a start-up fashion maker of African clothing lines, handbags, and laptop bags. However, African clothing is the main long-term target of the firm. The clothes are for children and adults of both males and females. To do this, Best African Fabrics intends to use current tools of advertisement such as Facebook, Snapchat among others and, periodic exhibitions to reach a bigger market. Our retail shop would serve as the centre of the market for our products. However, Best African Fabrics intends to create innovative ways to existing African clothes and becoming unique by customer preference designs, quality brands, and market strategies. </a:t>
          </a:r>
          <a:endParaRPr lang="en-US" sz="2200" kern="1200"/>
        </a:p>
        <a:p>
          <a:pPr marL="228600" lvl="1" indent="-228600" algn="l" defTabSz="977900">
            <a:lnSpc>
              <a:spcPct val="90000"/>
            </a:lnSpc>
            <a:spcBef>
              <a:spcPct val="0"/>
            </a:spcBef>
            <a:spcAft>
              <a:spcPct val="15000"/>
            </a:spcAft>
            <a:buChar char="•"/>
          </a:pPr>
          <a:r>
            <a:rPr lang="en-US" sz="2200" i="1" kern="1200"/>
            <a:t>Best African Fabrics [will be] well known for producing African clothing with quality yarns that can stand the test of time. [And that would make] our clothing line elegant and multipurpose.</a:t>
          </a:r>
          <a:r>
            <a:rPr lang="en-US" sz="2200" kern="1200"/>
            <a:t>”</a:t>
          </a:r>
          <a:r>
            <a:rPr lang="en-US" sz="2200" b="1" kern="1200"/>
            <a:t> </a:t>
          </a:r>
          <a:endParaRPr lang="en-US" sz="2200" kern="1200"/>
        </a:p>
      </dsp:txBody>
      <dsp:txXfrm>
        <a:off x="0" y="687857"/>
        <a:ext cx="7830105" cy="50727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0A2F9-024B-40DC-9497-1287F4D6FC6C}">
      <dsp:nvSpPr>
        <dsp:cNvPr id="0" name=""/>
        <dsp:cNvSpPr/>
      </dsp:nvSpPr>
      <dsp:spPr>
        <a:xfrm>
          <a:off x="1672287" y="2536"/>
          <a:ext cx="6689149" cy="11130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88" tIns="282704" rIns="129788" bIns="282704" numCol="1" spcCol="1270" anchor="ctr" anchorCtr="0">
          <a:noAutofit/>
        </a:bodyPr>
        <a:lstStyle/>
        <a:p>
          <a:pPr marL="0" lvl="0" indent="0" algn="l" defTabSz="1066800">
            <a:lnSpc>
              <a:spcPct val="90000"/>
            </a:lnSpc>
            <a:spcBef>
              <a:spcPct val="0"/>
            </a:spcBef>
            <a:spcAft>
              <a:spcPct val="35000"/>
            </a:spcAft>
            <a:buNone/>
          </a:pPr>
          <a:r>
            <a:rPr lang="en-GB" sz="2400" kern="1200" dirty="0"/>
            <a:t>Explain the difference between general-purpose and special-purpose financial statements.</a:t>
          </a:r>
        </a:p>
      </dsp:txBody>
      <dsp:txXfrm>
        <a:off x="1672287" y="2536"/>
        <a:ext cx="6689149" cy="1113008"/>
      </dsp:txXfrm>
    </dsp:sp>
    <dsp:sp modelId="{F2C63691-BBBB-4575-9947-22539D06F305}">
      <dsp:nvSpPr>
        <dsp:cNvPr id="0" name=""/>
        <dsp:cNvSpPr/>
      </dsp:nvSpPr>
      <dsp:spPr>
        <a:xfrm>
          <a:off x="0" y="2536"/>
          <a:ext cx="1672287" cy="1113008"/>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492" tIns="109941" rIns="88492" bIns="109941" numCol="1" spcCol="1270" anchor="ctr" anchorCtr="0">
          <a:noAutofit/>
        </a:bodyPr>
        <a:lstStyle/>
        <a:p>
          <a:pPr marL="0" lvl="0" indent="0" algn="ctr" defTabSz="1066800">
            <a:lnSpc>
              <a:spcPct val="90000"/>
            </a:lnSpc>
            <a:spcBef>
              <a:spcPct val="0"/>
            </a:spcBef>
            <a:spcAft>
              <a:spcPct val="35000"/>
            </a:spcAft>
            <a:buNone/>
          </a:pPr>
          <a:r>
            <a:rPr lang="en-GB" sz="2400" kern="1200" dirty="0"/>
            <a:t>Explain</a:t>
          </a:r>
        </a:p>
      </dsp:txBody>
      <dsp:txXfrm>
        <a:off x="0" y="2536"/>
        <a:ext cx="1672287" cy="1113008"/>
      </dsp:txXfrm>
    </dsp:sp>
    <dsp:sp modelId="{61179271-A4CE-4508-8856-FD3812F67A49}">
      <dsp:nvSpPr>
        <dsp:cNvPr id="0" name=""/>
        <dsp:cNvSpPr/>
      </dsp:nvSpPr>
      <dsp:spPr>
        <a:xfrm>
          <a:off x="1672287" y="1182325"/>
          <a:ext cx="6689149" cy="11130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88" tIns="282704" rIns="129788" bIns="282704" numCol="1" spcCol="1270" anchor="ctr" anchorCtr="0">
          <a:noAutofit/>
        </a:bodyPr>
        <a:lstStyle/>
        <a:p>
          <a:pPr marL="0" lvl="0" indent="0" algn="l" defTabSz="1066800">
            <a:lnSpc>
              <a:spcPct val="90000"/>
            </a:lnSpc>
            <a:spcBef>
              <a:spcPct val="0"/>
            </a:spcBef>
            <a:spcAft>
              <a:spcPct val="35000"/>
            </a:spcAft>
            <a:buNone/>
          </a:pPr>
          <a:r>
            <a:rPr lang="en-GB" sz="2400" kern="1200" dirty="0"/>
            <a:t>Explain the objectives of general-purpose financial statements.</a:t>
          </a:r>
          <a:endParaRPr lang="en-US" sz="2400" kern="1200" dirty="0"/>
        </a:p>
      </dsp:txBody>
      <dsp:txXfrm>
        <a:off x="1672287" y="1182325"/>
        <a:ext cx="6689149" cy="1113008"/>
      </dsp:txXfrm>
    </dsp:sp>
    <dsp:sp modelId="{5018944C-D894-473C-9D13-B3EFFEB17018}">
      <dsp:nvSpPr>
        <dsp:cNvPr id="0" name=""/>
        <dsp:cNvSpPr/>
      </dsp:nvSpPr>
      <dsp:spPr>
        <a:xfrm>
          <a:off x="0" y="1182325"/>
          <a:ext cx="1672287" cy="1113008"/>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492" tIns="109941" rIns="88492" bIns="109941" numCol="1" spcCol="1270" anchor="ctr" anchorCtr="0">
          <a:noAutofit/>
        </a:bodyPr>
        <a:lstStyle/>
        <a:p>
          <a:pPr marL="0" lvl="0" indent="0" algn="ctr" defTabSz="1066800">
            <a:lnSpc>
              <a:spcPct val="90000"/>
            </a:lnSpc>
            <a:spcBef>
              <a:spcPct val="0"/>
            </a:spcBef>
            <a:spcAft>
              <a:spcPct val="35000"/>
            </a:spcAft>
            <a:buNone/>
          </a:pPr>
          <a:r>
            <a:rPr lang="en-GB" sz="2400" kern="1200" dirty="0"/>
            <a:t>Explain</a:t>
          </a:r>
          <a:endParaRPr lang="en-US" sz="2400" kern="1200" dirty="0"/>
        </a:p>
      </dsp:txBody>
      <dsp:txXfrm>
        <a:off x="0" y="1182325"/>
        <a:ext cx="1672287" cy="1113008"/>
      </dsp:txXfrm>
    </dsp:sp>
    <dsp:sp modelId="{17A4116D-6B1A-43BF-8BC2-D8A6EF65275F}">
      <dsp:nvSpPr>
        <dsp:cNvPr id="0" name=""/>
        <dsp:cNvSpPr/>
      </dsp:nvSpPr>
      <dsp:spPr>
        <a:xfrm>
          <a:off x="1672287" y="2362114"/>
          <a:ext cx="6689149" cy="11130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88" tIns="282704" rIns="129788" bIns="282704" numCol="1" spcCol="1270" anchor="ctr" anchorCtr="0">
          <a:noAutofit/>
        </a:bodyPr>
        <a:lstStyle/>
        <a:p>
          <a:pPr marL="0" lvl="0" indent="0" algn="l" defTabSz="1066800">
            <a:lnSpc>
              <a:spcPct val="90000"/>
            </a:lnSpc>
            <a:spcBef>
              <a:spcPct val="0"/>
            </a:spcBef>
            <a:spcAft>
              <a:spcPct val="35000"/>
            </a:spcAft>
            <a:buNone/>
          </a:pPr>
          <a:r>
            <a:rPr lang="en-GB" sz="2400" kern="1200"/>
            <a:t>Identify </a:t>
          </a:r>
          <a:r>
            <a:rPr lang="en-GB" sz="2400" kern="1200" dirty="0"/>
            <a:t>the elements of each of the components of financial statements.</a:t>
          </a:r>
          <a:endParaRPr lang="en-US" sz="2400" kern="1200" dirty="0"/>
        </a:p>
      </dsp:txBody>
      <dsp:txXfrm>
        <a:off x="1672287" y="2362114"/>
        <a:ext cx="6689149" cy="1113008"/>
      </dsp:txXfrm>
    </dsp:sp>
    <dsp:sp modelId="{DCCA9903-D140-4AB3-A508-9255E6982CB8}">
      <dsp:nvSpPr>
        <dsp:cNvPr id="0" name=""/>
        <dsp:cNvSpPr/>
      </dsp:nvSpPr>
      <dsp:spPr>
        <a:xfrm>
          <a:off x="0" y="2362114"/>
          <a:ext cx="1672287" cy="1113008"/>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492" tIns="109941" rIns="88492" bIns="109941" numCol="1" spcCol="1270" anchor="ctr" anchorCtr="0">
          <a:noAutofit/>
        </a:bodyPr>
        <a:lstStyle/>
        <a:p>
          <a:pPr marL="0" lvl="0" indent="0" algn="ctr" defTabSz="1066800">
            <a:lnSpc>
              <a:spcPct val="90000"/>
            </a:lnSpc>
            <a:spcBef>
              <a:spcPct val="0"/>
            </a:spcBef>
            <a:spcAft>
              <a:spcPct val="35000"/>
            </a:spcAft>
            <a:buNone/>
          </a:pPr>
          <a:r>
            <a:rPr lang="en-GB" sz="2400" kern="1200" dirty="0"/>
            <a:t>Identify</a:t>
          </a:r>
          <a:endParaRPr lang="en-US" sz="2400" kern="1200" dirty="0"/>
        </a:p>
      </dsp:txBody>
      <dsp:txXfrm>
        <a:off x="0" y="2362114"/>
        <a:ext cx="1672287" cy="1113008"/>
      </dsp:txXfrm>
    </dsp:sp>
    <dsp:sp modelId="{05DAA732-67FC-4EB3-9CBF-55A6F564B74C}">
      <dsp:nvSpPr>
        <dsp:cNvPr id="0" name=""/>
        <dsp:cNvSpPr/>
      </dsp:nvSpPr>
      <dsp:spPr>
        <a:xfrm>
          <a:off x="1672287" y="3541903"/>
          <a:ext cx="6689149" cy="11130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88" tIns="282704" rIns="129788" bIns="282704" numCol="1" spcCol="1270" anchor="ctr" anchorCtr="0">
          <a:noAutofit/>
        </a:bodyPr>
        <a:lstStyle/>
        <a:p>
          <a:pPr marL="0" lvl="0" indent="0" algn="l" defTabSz="1066800">
            <a:lnSpc>
              <a:spcPct val="90000"/>
            </a:lnSpc>
            <a:spcBef>
              <a:spcPct val="0"/>
            </a:spcBef>
            <a:spcAft>
              <a:spcPct val="35000"/>
            </a:spcAft>
            <a:buNone/>
          </a:pPr>
          <a:r>
            <a:rPr lang="en-GB" sz="2400" kern="1200" dirty="0"/>
            <a:t>Identify the information needs of the various users of financial statement.</a:t>
          </a:r>
        </a:p>
      </dsp:txBody>
      <dsp:txXfrm>
        <a:off x="1672287" y="3541903"/>
        <a:ext cx="6689149" cy="1113008"/>
      </dsp:txXfrm>
    </dsp:sp>
    <dsp:sp modelId="{1B41754D-DCC8-4402-BF5A-87B315FC9A64}">
      <dsp:nvSpPr>
        <dsp:cNvPr id="0" name=""/>
        <dsp:cNvSpPr/>
      </dsp:nvSpPr>
      <dsp:spPr>
        <a:xfrm>
          <a:off x="0" y="3541903"/>
          <a:ext cx="1672287" cy="1113008"/>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492" tIns="109941" rIns="88492" bIns="109941" numCol="1" spcCol="1270" anchor="ctr" anchorCtr="0">
          <a:noAutofit/>
        </a:bodyPr>
        <a:lstStyle/>
        <a:p>
          <a:pPr marL="0" lvl="0" indent="0" algn="ctr" defTabSz="1066800">
            <a:lnSpc>
              <a:spcPct val="90000"/>
            </a:lnSpc>
            <a:spcBef>
              <a:spcPct val="0"/>
            </a:spcBef>
            <a:spcAft>
              <a:spcPct val="35000"/>
            </a:spcAft>
            <a:buNone/>
          </a:pPr>
          <a:r>
            <a:rPr lang="en-GB" sz="2400" kern="1200" dirty="0"/>
            <a:t>Identify</a:t>
          </a:r>
        </a:p>
      </dsp:txBody>
      <dsp:txXfrm>
        <a:off x="0" y="3541903"/>
        <a:ext cx="1672287" cy="1113008"/>
      </dsp:txXfrm>
    </dsp:sp>
    <dsp:sp modelId="{CCE51998-BC77-4174-9796-95C1D6CA5BF7}">
      <dsp:nvSpPr>
        <dsp:cNvPr id="0" name=""/>
        <dsp:cNvSpPr/>
      </dsp:nvSpPr>
      <dsp:spPr>
        <a:xfrm>
          <a:off x="1672287" y="4721692"/>
          <a:ext cx="6689149" cy="11130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788" tIns="282704" rIns="129788" bIns="282704" numCol="1" spcCol="1270" anchor="ctr" anchorCtr="0">
          <a:noAutofit/>
        </a:bodyPr>
        <a:lstStyle/>
        <a:p>
          <a:pPr marL="0" lvl="0" indent="0" algn="l" defTabSz="1066800">
            <a:lnSpc>
              <a:spcPct val="90000"/>
            </a:lnSpc>
            <a:spcBef>
              <a:spcPct val="0"/>
            </a:spcBef>
            <a:spcAft>
              <a:spcPct val="35000"/>
            </a:spcAft>
            <a:buNone/>
          </a:pPr>
          <a:r>
            <a:rPr lang="en-GB" sz="2400" kern="1200"/>
            <a:t>Explain </a:t>
          </a:r>
          <a:r>
            <a:rPr lang="en-GB" sz="2400" kern="1200" dirty="0"/>
            <a:t>the required qualities of users of financial statements.</a:t>
          </a:r>
        </a:p>
      </dsp:txBody>
      <dsp:txXfrm>
        <a:off x="1672287" y="4721692"/>
        <a:ext cx="6689149" cy="1113008"/>
      </dsp:txXfrm>
    </dsp:sp>
    <dsp:sp modelId="{C4F15657-C706-4D39-B981-E6F93D071CB9}">
      <dsp:nvSpPr>
        <dsp:cNvPr id="0" name=""/>
        <dsp:cNvSpPr/>
      </dsp:nvSpPr>
      <dsp:spPr>
        <a:xfrm>
          <a:off x="0" y="4721692"/>
          <a:ext cx="1672287" cy="1113008"/>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492" tIns="109941" rIns="88492" bIns="109941" numCol="1" spcCol="1270" anchor="ctr" anchorCtr="0">
          <a:noAutofit/>
        </a:bodyPr>
        <a:lstStyle/>
        <a:p>
          <a:pPr marL="0" lvl="0" indent="0" algn="ctr" defTabSz="1066800">
            <a:lnSpc>
              <a:spcPct val="90000"/>
            </a:lnSpc>
            <a:spcBef>
              <a:spcPct val="0"/>
            </a:spcBef>
            <a:spcAft>
              <a:spcPct val="35000"/>
            </a:spcAft>
            <a:buNone/>
          </a:pPr>
          <a:r>
            <a:rPr lang="en-GB" sz="2400" kern="1200" dirty="0"/>
            <a:t>Explain</a:t>
          </a:r>
        </a:p>
      </dsp:txBody>
      <dsp:txXfrm>
        <a:off x="0" y="4721692"/>
        <a:ext cx="1672287" cy="111300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21B03-4BD6-444A-A237-3846782BA898}">
      <dsp:nvSpPr>
        <dsp:cNvPr id="0" name=""/>
        <dsp:cNvSpPr/>
      </dsp:nvSpPr>
      <dsp:spPr>
        <a:xfrm>
          <a:off x="0" y="0"/>
          <a:ext cx="10058399" cy="4051300"/>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412496" rIns="412496" bIns="412496" numCol="1" spcCol="1270" anchor="ctr" anchorCtr="0">
          <a:noAutofit/>
        </a:bodyPr>
        <a:lstStyle/>
        <a:p>
          <a:pPr marL="0" lvl="0" indent="0" algn="ctr" defTabSz="2578100">
            <a:lnSpc>
              <a:spcPct val="90000"/>
            </a:lnSpc>
            <a:spcBef>
              <a:spcPct val="0"/>
            </a:spcBef>
            <a:spcAft>
              <a:spcPct val="35000"/>
            </a:spcAft>
            <a:buNone/>
          </a:pPr>
          <a:r>
            <a:rPr lang="en-GB" sz="5800" kern="1200" dirty="0"/>
            <a:t>The End</a:t>
          </a:r>
          <a:endParaRPr lang="en-US" sz="5800" kern="1200" dirty="0"/>
        </a:p>
      </dsp:txBody>
      <dsp:txXfrm>
        <a:off x="0" y="1620520"/>
        <a:ext cx="10058399" cy="1620520"/>
      </dsp:txXfrm>
    </dsp:sp>
    <dsp:sp modelId="{C6EA4F71-8E45-44BE-9BCA-8D53206FAE6E}">
      <dsp:nvSpPr>
        <dsp:cNvPr id="0" name=""/>
        <dsp:cNvSpPr/>
      </dsp:nvSpPr>
      <dsp:spPr>
        <a:xfrm>
          <a:off x="4354658" y="243078"/>
          <a:ext cx="1349082" cy="1349082"/>
        </a:xfrm>
        <a:prstGeom prst="ellipse">
          <a:avLst/>
        </a:prstGeom>
        <a:solidFill>
          <a:schemeClr val="accent3">
            <a:tint val="4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8581A5-FEDE-4DEB-9883-E3FB4692A964}">
      <dsp:nvSpPr>
        <dsp:cNvPr id="0" name=""/>
        <dsp:cNvSpPr/>
      </dsp:nvSpPr>
      <dsp:spPr>
        <a:xfrm>
          <a:off x="402335" y="3241040"/>
          <a:ext cx="9253728" cy="607695"/>
        </a:xfrm>
        <a:prstGeom prst="leftRightArrow">
          <a:avLst/>
        </a:prstGeom>
        <a:solidFill>
          <a:schemeClr val="accent3">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C7737-36FF-4A09-8511-6200679071DA}">
      <dsp:nvSpPr>
        <dsp:cNvPr id="0" name=""/>
        <dsp:cNvSpPr/>
      </dsp:nvSpPr>
      <dsp:spPr>
        <a:xfrm>
          <a:off x="0" y="0"/>
          <a:ext cx="10034016" cy="0"/>
        </a:xfrm>
        <a:prstGeom prst="lin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49F596-3C38-4DF0-9AF6-E3C8047AACC2}">
      <dsp:nvSpPr>
        <dsp:cNvPr id="0" name=""/>
        <dsp:cNvSpPr/>
      </dsp:nvSpPr>
      <dsp:spPr>
        <a:xfrm>
          <a:off x="0" y="0"/>
          <a:ext cx="2006803" cy="198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dirty="0"/>
            <a:t>Meaning</a:t>
          </a:r>
        </a:p>
      </dsp:txBody>
      <dsp:txXfrm>
        <a:off x="0" y="0"/>
        <a:ext cx="2006803" cy="1986643"/>
      </dsp:txXfrm>
    </dsp:sp>
    <dsp:sp modelId="{5915282F-E9AE-4147-A3D1-1C30FB3BC9F3}">
      <dsp:nvSpPr>
        <dsp:cNvPr id="0" name=""/>
        <dsp:cNvSpPr/>
      </dsp:nvSpPr>
      <dsp:spPr>
        <a:xfrm>
          <a:off x="2157313" y="90213"/>
          <a:ext cx="7876702" cy="1804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US" sz="2900" kern="1200" dirty="0"/>
            <a:t>A tabulation of names and sums of money extracted from accounting records</a:t>
          </a:r>
        </a:p>
      </dsp:txBody>
      <dsp:txXfrm>
        <a:off x="2157313" y="90213"/>
        <a:ext cx="7876702" cy="1804275"/>
      </dsp:txXfrm>
    </dsp:sp>
    <dsp:sp modelId="{41C264AA-B04D-4E46-B9CB-E466A44254A1}">
      <dsp:nvSpPr>
        <dsp:cNvPr id="0" name=""/>
        <dsp:cNvSpPr/>
      </dsp:nvSpPr>
      <dsp:spPr>
        <a:xfrm>
          <a:off x="2006803" y="1894489"/>
          <a:ext cx="80272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5300EF-DE32-44AA-841F-7721A8832612}">
      <dsp:nvSpPr>
        <dsp:cNvPr id="0" name=""/>
        <dsp:cNvSpPr/>
      </dsp:nvSpPr>
      <dsp:spPr>
        <a:xfrm>
          <a:off x="0" y="1986643"/>
          <a:ext cx="10034016" cy="0"/>
        </a:xfrm>
        <a:prstGeom prst="lin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FBA5D7-90C9-4BB8-AA8F-9E6FEB8849ED}">
      <dsp:nvSpPr>
        <dsp:cNvPr id="0" name=""/>
        <dsp:cNvSpPr/>
      </dsp:nvSpPr>
      <dsp:spPr>
        <a:xfrm>
          <a:off x="0" y="1986643"/>
          <a:ext cx="2006803" cy="1986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kern="1200"/>
            <a:t>Objective</a:t>
          </a:r>
          <a:endParaRPr lang="en-US" sz="3000" kern="1200" dirty="0"/>
        </a:p>
      </dsp:txBody>
      <dsp:txXfrm>
        <a:off x="0" y="1986643"/>
        <a:ext cx="2006803" cy="1986643"/>
      </dsp:txXfrm>
    </dsp:sp>
    <dsp:sp modelId="{F417CC0C-23E0-4628-86E3-D73DE20AA995}">
      <dsp:nvSpPr>
        <dsp:cNvPr id="0" name=""/>
        <dsp:cNvSpPr/>
      </dsp:nvSpPr>
      <dsp:spPr>
        <a:xfrm>
          <a:off x="2157313" y="2076856"/>
          <a:ext cx="7876702" cy="1804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US" sz="2900" kern="1200" dirty="0"/>
            <a:t>Financial statements are presented to provide information about the financial position, performance, and changes in financial position of an entity</a:t>
          </a:r>
        </a:p>
      </dsp:txBody>
      <dsp:txXfrm>
        <a:off x="2157313" y="2076856"/>
        <a:ext cx="7876702" cy="1804275"/>
      </dsp:txXfrm>
    </dsp:sp>
    <dsp:sp modelId="{17C434B5-87C1-40D6-856F-A4E35894D28B}">
      <dsp:nvSpPr>
        <dsp:cNvPr id="0" name=""/>
        <dsp:cNvSpPr/>
      </dsp:nvSpPr>
      <dsp:spPr>
        <a:xfrm>
          <a:off x="2006803" y="3881132"/>
          <a:ext cx="80272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DE431-ADA2-470F-B286-349C8AD4FEA9}">
      <dsp:nvSpPr>
        <dsp:cNvPr id="0" name=""/>
        <dsp:cNvSpPr/>
      </dsp:nvSpPr>
      <dsp:spPr>
        <a:xfrm>
          <a:off x="3359" y="0"/>
          <a:ext cx="3231436" cy="501967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t>General-purpose financial statements</a:t>
          </a:r>
        </a:p>
      </dsp:txBody>
      <dsp:txXfrm>
        <a:off x="3359" y="0"/>
        <a:ext cx="3231436" cy="1505902"/>
      </dsp:txXfrm>
    </dsp:sp>
    <dsp:sp modelId="{105EEEF6-7CA8-4B2F-8D4A-EFEFC6FF79B3}">
      <dsp:nvSpPr>
        <dsp:cNvPr id="0" name=""/>
        <dsp:cNvSpPr/>
      </dsp:nvSpPr>
      <dsp:spPr>
        <a:xfrm>
          <a:off x="326502" y="1505902"/>
          <a:ext cx="2585149" cy="32627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t>Provide information that would be useful to a wide range of users</a:t>
          </a:r>
        </a:p>
      </dsp:txBody>
      <dsp:txXfrm>
        <a:off x="402218" y="1581618"/>
        <a:ext cx="2433717" cy="3111356"/>
      </dsp:txXfrm>
    </dsp:sp>
    <dsp:sp modelId="{A1144C57-ABC9-4B61-AE39-9CB5E287BF45}">
      <dsp:nvSpPr>
        <dsp:cNvPr id="0" name=""/>
        <dsp:cNvSpPr/>
      </dsp:nvSpPr>
      <dsp:spPr>
        <a:xfrm>
          <a:off x="3477153" y="0"/>
          <a:ext cx="3231436" cy="501967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t>Special-purpose financial statements</a:t>
          </a:r>
        </a:p>
      </dsp:txBody>
      <dsp:txXfrm>
        <a:off x="3477153" y="0"/>
        <a:ext cx="3231436" cy="1505902"/>
      </dsp:txXfrm>
    </dsp:sp>
    <dsp:sp modelId="{7B11D44F-87D5-42EB-A1CE-5B5AD34BFA67}">
      <dsp:nvSpPr>
        <dsp:cNvPr id="0" name=""/>
        <dsp:cNvSpPr/>
      </dsp:nvSpPr>
      <dsp:spPr>
        <a:xfrm>
          <a:off x="3800297" y="1505902"/>
          <a:ext cx="2585149" cy="326278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t>Provide information that is useful to a particular user or group of users</a:t>
          </a:r>
        </a:p>
      </dsp:txBody>
      <dsp:txXfrm>
        <a:off x="3876013" y="1581618"/>
        <a:ext cx="2433717" cy="3111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2C60E-CE41-401C-B64B-DB2483110414}">
      <dsp:nvSpPr>
        <dsp:cNvPr id="0" name=""/>
        <dsp:cNvSpPr/>
      </dsp:nvSpPr>
      <dsp:spPr>
        <a:xfrm>
          <a:off x="0" y="52828"/>
          <a:ext cx="10058399" cy="77512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kern="1200"/>
            <a:t>Statement of financial position as at the end of the period</a:t>
          </a:r>
          <a:endParaRPr lang="en-US" sz="2000" kern="1200"/>
        </a:p>
      </dsp:txBody>
      <dsp:txXfrm>
        <a:off x="37838" y="90666"/>
        <a:ext cx="9982723" cy="699449"/>
      </dsp:txXfrm>
    </dsp:sp>
    <dsp:sp modelId="{FAAB6A5E-5504-45B8-B94C-4035FADB76B7}">
      <dsp:nvSpPr>
        <dsp:cNvPr id="0" name=""/>
        <dsp:cNvSpPr/>
      </dsp:nvSpPr>
      <dsp:spPr>
        <a:xfrm>
          <a:off x="0" y="885553"/>
          <a:ext cx="10058399" cy="77512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kern="1200"/>
            <a:t>Statement of comprehensive income for the period</a:t>
          </a:r>
          <a:endParaRPr lang="en-US" sz="2000" kern="1200"/>
        </a:p>
      </dsp:txBody>
      <dsp:txXfrm>
        <a:off x="37838" y="923391"/>
        <a:ext cx="9982723" cy="699449"/>
      </dsp:txXfrm>
    </dsp:sp>
    <dsp:sp modelId="{711AD763-DDBF-4C8D-9EFC-8E41F5DFADC8}">
      <dsp:nvSpPr>
        <dsp:cNvPr id="0" name=""/>
        <dsp:cNvSpPr/>
      </dsp:nvSpPr>
      <dsp:spPr>
        <a:xfrm>
          <a:off x="0" y="1718278"/>
          <a:ext cx="10058399" cy="77512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kern="1200"/>
            <a:t>Statement of changes in equity for the period</a:t>
          </a:r>
          <a:endParaRPr lang="en-US" sz="2000" kern="1200"/>
        </a:p>
      </dsp:txBody>
      <dsp:txXfrm>
        <a:off x="37838" y="1756116"/>
        <a:ext cx="9982723" cy="699449"/>
      </dsp:txXfrm>
    </dsp:sp>
    <dsp:sp modelId="{B093BC88-2854-4AAD-A2F8-2C7F41015B75}">
      <dsp:nvSpPr>
        <dsp:cNvPr id="0" name=""/>
        <dsp:cNvSpPr/>
      </dsp:nvSpPr>
      <dsp:spPr>
        <a:xfrm>
          <a:off x="0" y="2551003"/>
          <a:ext cx="10058399" cy="77512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kern="1200"/>
            <a:t>Statement of cash flows for the period</a:t>
          </a:r>
          <a:endParaRPr lang="en-US" sz="2000" kern="1200"/>
        </a:p>
      </dsp:txBody>
      <dsp:txXfrm>
        <a:off x="37838" y="2588841"/>
        <a:ext cx="9982723" cy="699449"/>
      </dsp:txXfrm>
    </dsp:sp>
    <dsp:sp modelId="{274C5B0C-A0A9-44F6-9FD5-F8113F8E57AB}">
      <dsp:nvSpPr>
        <dsp:cNvPr id="0" name=""/>
        <dsp:cNvSpPr/>
      </dsp:nvSpPr>
      <dsp:spPr>
        <a:xfrm>
          <a:off x="0" y="3383728"/>
          <a:ext cx="10058399" cy="77512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kern="1200"/>
            <a:t>Notes, comprising a summary of significant accounting policies and other explanatory information </a:t>
          </a:r>
          <a:endParaRPr lang="en-US" sz="2000" kern="1200"/>
        </a:p>
      </dsp:txBody>
      <dsp:txXfrm>
        <a:off x="37838" y="3421566"/>
        <a:ext cx="9982723" cy="6994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13402-7952-41BC-B965-D894085BF88C}">
      <dsp:nvSpPr>
        <dsp:cNvPr id="0" name=""/>
        <dsp:cNvSpPr/>
      </dsp:nvSpPr>
      <dsp:spPr>
        <a:xfrm>
          <a:off x="0" y="0"/>
          <a:ext cx="67119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521F88-BB53-4F49-80BB-862CD4E23743}">
      <dsp:nvSpPr>
        <dsp:cNvPr id="0" name=""/>
        <dsp:cNvSpPr/>
      </dsp:nvSpPr>
      <dsp:spPr>
        <a:xfrm>
          <a:off x="0" y="0"/>
          <a:ext cx="6711950" cy="62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dirty="0"/>
            <a:t>Report of the directors</a:t>
          </a:r>
        </a:p>
      </dsp:txBody>
      <dsp:txXfrm>
        <a:off x="0" y="0"/>
        <a:ext cx="6711950" cy="627459"/>
      </dsp:txXfrm>
    </dsp:sp>
    <dsp:sp modelId="{0B220678-7AC5-4D0C-A9F6-3541603A20C4}">
      <dsp:nvSpPr>
        <dsp:cNvPr id="0" name=""/>
        <dsp:cNvSpPr/>
      </dsp:nvSpPr>
      <dsp:spPr>
        <a:xfrm>
          <a:off x="0" y="627459"/>
          <a:ext cx="67119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9917C0-4522-4DAB-8723-FD2B047236C7}">
      <dsp:nvSpPr>
        <dsp:cNvPr id="0" name=""/>
        <dsp:cNvSpPr/>
      </dsp:nvSpPr>
      <dsp:spPr>
        <a:xfrm>
          <a:off x="0" y="627459"/>
          <a:ext cx="6711950" cy="62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dirty="0"/>
            <a:t>Report of the auditors</a:t>
          </a:r>
        </a:p>
      </dsp:txBody>
      <dsp:txXfrm>
        <a:off x="0" y="627459"/>
        <a:ext cx="6711950" cy="627459"/>
      </dsp:txXfrm>
    </dsp:sp>
    <dsp:sp modelId="{B43A7F01-7681-4805-8539-AAE03317FD98}">
      <dsp:nvSpPr>
        <dsp:cNvPr id="0" name=""/>
        <dsp:cNvSpPr/>
      </dsp:nvSpPr>
      <dsp:spPr>
        <a:xfrm>
          <a:off x="0" y="1254918"/>
          <a:ext cx="67119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6DD2BE-B981-49A6-B1ED-CA21C6D014CE}">
      <dsp:nvSpPr>
        <dsp:cNvPr id="0" name=""/>
        <dsp:cNvSpPr/>
      </dsp:nvSpPr>
      <dsp:spPr>
        <a:xfrm>
          <a:off x="0" y="1254918"/>
          <a:ext cx="6711950" cy="62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dirty="0"/>
            <a:t>Chairperson’s review</a:t>
          </a:r>
        </a:p>
      </dsp:txBody>
      <dsp:txXfrm>
        <a:off x="0" y="1254918"/>
        <a:ext cx="6711950" cy="627459"/>
      </dsp:txXfrm>
    </dsp:sp>
    <dsp:sp modelId="{DAFD22DE-83CD-4D64-B201-28B220F6984C}">
      <dsp:nvSpPr>
        <dsp:cNvPr id="0" name=""/>
        <dsp:cNvSpPr/>
      </dsp:nvSpPr>
      <dsp:spPr>
        <a:xfrm>
          <a:off x="0" y="1882378"/>
          <a:ext cx="67119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9DDA29-4D04-4967-BDA6-919D01AFA86E}">
      <dsp:nvSpPr>
        <dsp:cNvPr id="0" name=""/>
        <dsp:cNvSpPr/>
      </dsp:nvSpPr>
      <dsp:spPr>
        <a:xfrm>
          <a:off x="0" y="1882378"/>
          <a:ext cx="6711950" cy="62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dirty="0"/>
            <a:t>Managing director’s review</a:t>
          </a:r>
        </a:p>
      </dsp:txBody>
      <dsp:txXfrm>
        <a:off x="0" y="1882378"/>
        <a:ext cx="6711950" cy="627459"/>
      </dsp:txXfrm>
    </dsp:sp>
    <dsp:sp modelId="{0EE04E23-E1F2-4E28-B57F-61D9A4FDC808}">
      <dsp:nvSpPr>
        <dsp:cNvPr id="0" name=""/>
        <dsp:cNvSpPr/>
      </dsp:nvSpPr>
      <dsp:spPr>
        <a:xfrm>
          <a:off x="0" y="2509837"/>
          <a:ext cx="67119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448F06-7D68-40D6-86F3-3485E20233FE}">
      <dsp:nvSpPr>
        <dsp:cNvPr id="0" name=""/>
        <dsp:cNvSpPr/>
      </dsp:nvSpPr>
      <dsp:spPr>
        <a:xfrm>
          <a:off x="0" y="2509837"/>
          <a:ext cx="6711950" cy="62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dirty="0"/>
            <a:t>Corporate governance report</a:t>
          </a:r>
        </a:p>
      </dsp:txBody>
      <dsp:txXfrm>
        <a:off x="0" y="2509837"/>
        <a:ext cx="6711950" cy="627459"/>
      </dsp:txXfrm>
    </dsp:sp>
    <dsp:sp modelId="{BB148D3F-059B-4E7D-AD43-BB29EFE41C72}">
      <dsp:nvSpPr>
        <dsp:cNvPr id="0" name=""/>
        <dsp:cNvSpPr/>
      </dsp:nvSpPr>
      <dsp:spPr>
        <a:xfrm>
          <a:off x="0" y="3137296"/>
          <a:ext cx="67119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CA190-F47A-45AE-8896-38AFCFFD5D06}">
      <dsp:nvSpPr>
        <dsp:cNvPr id="0" name=""/>
        <dsp:cNvSpPr/>
      </dsp:nvSpPr>
      <dsp:spPr>
        <a:xfrm>
          <a:off x="0" y="3137296"/>
          <a:ext cx="6711950" cy="62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dirty="0"/>
            <a:t>Report of the audit committee</a:t>
          </a:r>
        </a:p>
      </dsp:txBody>
      <dsp:txXfrm>
        <a:off x="0" y="3137296"/>
        <a:ext cx="6711950" cy="627459"/>
      </dsp:txXfrm>
    </dsp:sp>
    <dsp:sp modelId="{987D5205-2A30-4516-A550-E92BC352B674}">
      <dsp:nvSpPr>
        <dsp:cNvPr id="0" name=""/>
        <dsp:cNvSpPr/>
      </dsp:nvSpPr>
      <dsp:spPr>
        <a:xfrm>
          <a:off x="0" y="3764756"/>
          <a:ext cx="67119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1316C7-B494-4178-B177-7A75FE95AF4A}">
      <dsp:nvSpPr>
        <dsp:cNvPr id="0" name=""/>
        <dsp:cNvSpPr/>
      </dsp:nvSpPr>
      <dsp:spPr>
        <a:xfrm>
          <a:off x="0" y="3764756"/>
          <a:ext cx="6711950" cy="62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GB" sz="2900" kern="1200" dirty="0"/>
            <a:t>Environmental reports</a:t>
          </a:r>
        </a:p>
      </dsp:txBody>
      <dsp:txXfrm>
        <a:off x="0" y="3764756"/>
        <a:ext cx="6711950" cy="627459"/>
      </dsp:txXfrm>
    </dsp:sp>
    <dsp:sp modelId="{052AFBC6-E5BD-46EA-8B24-72DE48A53684}">
      <dsp:nvSpPr>
        <dsp:cNvPr id="0" name=""/>
        <dsp:cNvSpPr/>
      </dsp:nvSpPr>
      <dsp:spPr>
        <a:xfrm>
          <a:off x="0" y="4392215"/>
          <a:ext cx="67119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B4FBAF-645F-474F-9696-102ABC6688A9}">
      <dsp:nvSpPr>
        <dsp:cNvPr id="0" name=""/>
        <dsp:cNvSpPr/>
      </dsp:nvSpPr>
      <dsp:spPr>
        <a:xfrm>
          <a:off x="0" y="4392215"/>
          <a:ext cx="6711950" cy="62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dirty="0"/>
            <a:t>Value added statement</a:t>
          </a:r>
        </a:p>
      </dsp:txBody>
      <dsp:txXfrm>
        <a:off x="0" y="4392215"/>
        <a:ext cx="6711950" cy="6274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41C9B-D3FF-4A36-A251-B56C44CFBCDD}">
      <dsp:nvSpPr>
        <dsp:cNvPr id="0" name=""/>
        <dsp:cNvSpPr/>
      </dsp:nvSpPr>
      <dsp:spPr>
        <a:xfrm rot="16200000">
          <a:off x="815526" y="1668587"/>
          <a:ext cx="3533267" cy="2159200"/>
        </a:xfrm>
        <a:prstGeom prst="round2SameRect">
          <a:avLst>
            <a:gd name="adj1" fmla="val 16670"/>
            <a:gd name="adj2"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133350" rIns="120015" bIns="133350" numCol="1" spcCol="1270" anchor="t" anchorCtr="0">
          <a:noAutofit/>
        </a:bodyPr>
        <a:lstStyle/>
        <a:p>
          <a:pPr marL="0" lvl="0" indent="0" algn="l" defTabSz="933450" rtl="0">
            <a:lnSpc>
              <a:spcPct val="90000"/>
            </a:lnSpc>
            <a:spcBef>
              <a:spcPct val="0"/>
            </a:spcBef>
            <a:spcAft>
              <a:spcPct val="35000"/>
            </a:spcAft>
            <a:buNone/>
          </a:pPr>
          <a:r>
            <a:rPr lang="en-GB" sz="2100" kern="1200" dirty="0"/>
            <a:t>A reasonable understanding and prior knowledge of business and economic activities</a:t>
          </a:r>
        </a:p>
      </dsp:txBody>
      <dsp:txXfrm rot="5400000">
        <a:off x="1607981" y="1086976"/>
        <a:ext cx="2053778" cy="3322423"/>
      </dsp:txXfrm>
    </dsp:sp>
    <dsp:sp modelId="{FFC5D1E1-D886-4002-8ACA-96AE8E4109A1}">
      <dsp:nvSpPr>
        <dsp:cNvPr id="0" name=""/>
        <dsp:cNvSpPr/>
      </dsp:nvSpPr>
      <dsp:spPr>
        <a:xfrm rot="5400000">
          <a:off x="3072772" y="1668587"/>
          <a:ext cx="3533267" cy="2159200"/>
        </a:xfrm>
        <a:prstGeom prst="round2SameRect">
          <a:avLst>
            <a:gd name="adj1" fmla="val 16670"/>
            <a:gd name="adj2" fmla="val 0"/>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015" tIns="133350" rIns="80010" bIns="133350" numCol="1" spcCol="1270" anchor="t" anchorCtr="0">
          <a:noAutofit/>
        </a:bodyPr>
        <a:lstStyle/>
        <a:p>
          <a:pPr marL="0" lvl="0" indent="0" algn="l" defTabSz="933450" rtl="0">
            <a:lnSpc>
              <a:spcPct val="90000"/>
            </a:lnSpc>
            <a:spcBef>
              <a:spcPct val="0"/>
            </a:spcBef>
            <a:spcAft>
              <a:spcPct val="35000"/>
            </a:spcAft>
            <a:buNone/>
          </a:pPr>
          <a:r>
            <a:rPr lang="en-GB" sz="2100" kern="1200" dirty="0"/>
            <a:t>A willingness to study the information with reasonable diligence</a:t>
          </a:r>
        </a:p>
      </dsp:txBody>
      <dsp:txXfrm rot="-5400000">
        <a:off x="3759805" y="1086976"/>
        <a:ext cx="2053778" cy="3322423"/>
      </dsp:txXfrm>
    </dsp:sp>
    <dsp:sp modelId="{EA5F62CB-AE7C-4933-9B13-D994EC0053C5}">
      <dsp:nvSpPr>
        <dsp:cNvPr id="0" name=""/>
        <dsp:cNvSpPr/>
      </dsp:nvSpPr>
      <dsp:spPr>
        <a:xfrm>
          <a:off x="2581939" y="0"/>
          <a:ext cx="2257245" cy="2257136"/>
        </a:xfrm>
        <a:prstGeom prst="circularArrow">
          <a:avLst>
            <a:gd name="adj1" fmla="val 12500"/>
            <a:gd name="adj2" fmla="val 1142322"/>
            <a:gd name="adj3" fmla="val 20457678"/>
            <a:gd name="adj4" fmla="val 10800000"/>
            <a:gd name="adj5" fmla="val 125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77FB6-ACED-4405-80E4-FF121CA7377E}">
      <dsp:nvSpPr>
        <dsp:cNvPr id="0" name=""/>
        <dsp:cNvSpPr/>
      </dsp:nvSpPr>
      <dsp:spPr>
        <a:xfrm rot="10800000">
          <a:off x="2581939" y="3238690"/>
          <a:ext cx="2257245" cy="2257136"/>
        </a:xfrm>
        <a:prstGeom prst="circularArrow">
          <a:avLst>
            <a:gd name="adj1" fmla="val 12500"/>
            <a:gd name="adj2" fmla="val 1142322"/>
            <a:gd name="adj3" fmla="val 20457678"/>
            <a:gd name="adj4" fmla="val 10800000"/>
            <a:gd name="adj5" fmla="val 125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EABA0-D17A-4CC6-9F96-C3FC4A445689}">
      <dsp:nvSpPr>
        <dsp:cNvPr id="0" name=""/>
        <dsp:cNvSpPr/>
      </dsp:nvSpPr>
      <dsp:spPr>
        <a:xfrm rot="5400000">
          <a:off x="446242" y="2458119"/>
          <a:ext cx="1669739" cy="1900939"/>
        </a:xfrm>
        <a:prstGeom prst="bentUpArrow">
          <a:avLst>
            <a:gd name="adj1" fmla="val 32840"/>
            <a:gd name="adj2" fmla="val 25000"/>
            <a:gd name="adj3" fmla="val 35780"/>
          </a:avLst>
        </a:prstGeom>
        <a:solidFill>
          <a:schemeClr val="accent3">
            <a:tint val="4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4AD93-34BB-4999-BC56-28D06D2CD392}">
      <dsp:nvSpPr>
        <dsp:cNvPr id="0" name=""/>
        <dsp:cNvSpPr/>
      </dsp:nvSpPr>
      <dsp:spPr>
        <a:xfrm>
          <a:off x="3862" y="607179"/>
          <a:ext cx="2810859" cy="1967510"/>
        </a:xfrm>
        <a:prstGeom prst="roundRect">
          <a:avLst>
            <a:gd name="adj" fmla="val 1667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Directly related to performance</a:t>
          </a:r>
        </a:p>
      </dsp:txBody>
      <dsp:txXfrm>
        <a:off x="99925" y="703242"/>
        <a:ext cx="2618733" cy="1775384"/>
      </dsp:txXfrm>
    </dsp:sp>
    <dsp:sp modelId="{822CFBA0-259E-4097-AE79-D81FDDF96BCD}">
      <dsp:nvSpPr>
        <dsp:cNvPr id="0" name=""/>
        <dsp:cNvSpPr/>
      </dsp:nvSpPr>
      <dsp:spPr>
        <a:xfrm>
          <a:off x="2814722" y="794826"/>
          <a:ext cx="2044351" cy="1590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a:t>Income</a:t>
          </a:r>
        </a:p>
        <a:p>
          <a:pPr marL="228600" lvl="1" indent="-228600" algn="l" defTabSz="1066800" rtl="0">
            <a:lnSpc>
              <a:spcPct val="90000"/>
            </a:lnSpc>
            <a:spcBef>
              <a:spcPct val="0"/>
            </a:spcBef>
            <a:spcAft>
              <a:spcPct val="15000"/>
            </a:spcAft>
            <a:buChar char="•"/>
          </a:pPr>
          <a:r>
            <a:rPr lang="en-US" sz="2400" kern="1200" dirty="0"/>
            <a:t>Expenses</a:t>
          </a:r>
        </a:p>
      </dsp:txBody>
      <dsp:txXfrm>
        <a:off x="2814722" y="794826"/>
        <a:ext cx="2044351" cy="1590228"/>
      </dsp:txXfrm>
    </dsp:sp>
    <dsp:sp modelId="{FCDB9D0F-C67A-4183-84AA-DAC8CB12AA09}">
      <dsp:nvSpPr>
        <dsp:cNvPr id="0" name=""/>
        <dsp:cNvSpPr/>
      </dsp:nvSpPr>
      <dsp:spPr>
        <a:xfrm>
          <a:off x="2334363" y="2817342"/>
          <a:ext cx="2810859" cy="1967510"/>
        </a:xfrm>
        <a:prstGeom prst="roundRect">
          <a:avLst>
            <a:gd name="adj" fmla="val 1667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Directly related to financial position</a:t>
          </a:r>
        </a:p>
      </dsp:txBody>
      <dsp:txXfrm>
        <a:off x="2430426" y="2913405"/>
        <a:ext cx="2618733" cy="1775384"/>
      </dsp:txXfrm>
    </dsp:sp>
    <dsp:sp modelId="{303E9456-1553-466A-BFB0-C23873696023}">
      <dsp:nvSpPr>
        <dsp:cNvPr id="0" name=""/>
        <dsp:cNvSpPr/>
      </dsp:nvSpPr>
      <dsp:spPr>
        <a:xfrm>
          <a:off x="5145222" y="3004989"/>
          <a:ext cx="2044351" cy="1590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a:t>Assets</a:t>
          </a:r>
        </a:p>
        <a:p>
          <a:pPr marL="228600" lvl="1" indent="-228600" algn="l" defTabSz="1066800" rtl="0">
            <a:lnSpc>
              <a:spcPct val="90000"/>
            </a:lnSpc>
            <a:spcBef>
              <a:spcPct val="0"/>
            </a:spcBef>
            <a:spcAft>
              <a:spcPct val="15000"/>
            </a:spcAft>
            <a:buChar char="•"/>
          </a:pPr>
          <a:r>
            <a:rPr lang="en-US" sz="2400" kern="1200" dirty="0"/>
            <a:t>Liabilities</a:t>
          </a:r>
        </a:p>
        <a:p>
          <a:pPr marL="228600" lvl="1" indent="-228600" algn="l" defTabSz="1066800" rtl="0">
            <a:lnSpc>
              <a:spcPct val="90000"/>
            </a:lnSpc>
            <a:spcBef>
              <a:spcPct val="0"/>
            </a:spcBef>
            <a:spcAft>
              <a:spcPct val="15000"/>
            </a:spcAft>
            <a:buChar char="•"/>
          </a:pPr>
          <a:r>
            <a:rPr lang="en-US" sz="2400" kern="1200" dirty="0"/>
            <a:t>Equity </a:t>
          </a:r>
        </a:p>
      </dsp:txBody>
      <dsp:txXfrm>
        <a:off x="5145222" y="3004989"/>
        <a:ext cx="2044351" cy="1590228"/>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0.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22C33-EDD9-4216-BAD3-65E78DDB980A}" type="datetimeFigureOut">
              <a:rPr lang="en-GB" smtClean="0"/>
              <a:t>06/02/2023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D254E-3E8F-4C9E-9ECF-30096BA9899C}" type="slidenum">
              <a:rPr lang="en-GB" smtClean="0"/>
              <a:t>‹#›</a:t>
            </a:fld>
            <a:endParaRPr lang="en-GB" dirty="0"/>
          </a:p>
        </p:txBody>
      </p:sp>
    </p:spTree>
    <p:extLst>
      <p:ext uri="{BB962C8B-B14F-4D97-AF65-F5344CB8AC3E}">
        <p14:creationId xmlns:p14="http://schemas.microsoft.com/office/powerpoint/2010/main" val="984904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1</a:t>
            </a:fld>
            <a:endParaRPr lang="en-GB" dirty="0"/>
          </a:p>
        </p:txBody>
      </p:sp>
    </p:spTree>
    <p:extLst>
      <p:ext uri="{BB962C8B-B14F-4D97-AF65-F5344CB8AC3E}">
        <p14:creationId xmlns:p14="http://schemas.microsoft.com/office/powerpoint/2010/main" val="1057060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2</a:t>
            </a:fld>
            <a:endParaRPr lang="en-GB" dirty="0"/>
          </a:p>
        </p:txBody>
      </p:sp>
    </p:spTree>
    <p:extLst>
      <p:ext uri="{BB962C8B-B14F-4D97-AF65-F5344CB8AC3E}">
        <p14:creationId xmlns:p14="http://schemas.microsoft.com/office/powerpoint/2010/main" val="1596583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To achieve this objective, financial statements present information about an entity’s </a:t>
            </a:r>
            <a:endParaRPr lang="en-US" dirty="0">
              <a:effectLst/>
            </a:endParaRPr>
          </a:p>
          <a:p>
            <a:pPr rtl="0"/>
            <a:r>
              <a:rPr lang="en-US" sz="1200" kern="1200" dirty="0">
                <a:solidFill>
                  <a:schemeClr val="tx1"/>
                </a:solidFill>
                <a:effectLst/>
                <a:latin typeface="+mn-lt"/>
                <a:ea typeface="+mn-ea"/>
                <a:cs typeface="+mn-cs"/>
              </a:rPr>
              <a:t>Asses</a:t>
            </a:r>
            <a:endParaRPr lang="en-US" dirty="0">
              <a:effectLst/>
            </a:endParaRPr>
          </a:p>
          <a:p>
            <a:pPr rtl="0"/>
            <a:r>
              <a:rPr lang="en-US" sz="1200" kern="1200" dirty="0">
                <a:solidFill>
                  <a:schemeClr val="tx1"/>
                </a:solidFill>
                <a:effectLst/>
                <a:latin typeface="+mn-lt"/>
                <a:ea typeface="+mn-ea"/>
                <a:cs typeface="+mn-cs"/>
              </a:rPr>
              <a:t>Liabilities</a:t>
            </a:r>
            <a:endParaRPr lang="en-US" dirty="0">
              <a:effectLst/>
            </a:endParaRPr>
          </a:p>
          <a:p>
            <a:pPr rtl="0"/>
            <a:r>
              <a:rPr lang="en-US" sz="1200" kern="1200" dirty="0">
                <a:solidFill>
                  <a:schemeClr val="tx1"/>
                </a:solidFill>
                <a:effectLst/>
                <a:latin typeface="+mn-lt"/>
                <a:ea typeface="+mn-ea"/>
                <a:cs typeface="+mn-cs"/>
              </a:rPr>
              <a:t>Equity</a:t>
            </a:r>
            <a:endParaRPr lang="en-US" dirty="0">
              <a:effectLst/>
            </a:endParaRPr>
          </a:p>
          <a:p>
            <a:pPr rtl="0"/>
            <a:r>
              <a:rPr lang="en-US" sz="1200" kern="1200" dirty="0">
                <a:solidFill>
                  <a:schemeClr val="tx1"/>
                </a:solidFill>
                <a:effectLst/>
                <a:latin typeface="+mn-lt"/>
                <a:ea typeface="+mn-ea"/>
                <a:cs typeface="+mn-cs"/>
              </a:rPr>
              <a:t>Income</a:t>
            </a:r>
            <a:endParaRPr lang="en-US" dirty="0">
              <a:effectLst/>
            </a:endParaRPr>
          </a:p>
          <a:p>
            <a:pPr rtl="0"/>
            <a:r>
              <a:rPr lang="en-US" sz="1200" kern="1200" dirty="0">
                <a:solidFill>
                  <a:schemeClr val="tx1"/>
                </a:solidFill>
                <a:effectLst/>
                <a:latin typeface="+mn-lt"/>
                <a:ea typeface="+mn-ea"/>
                <a:cs typeface="+mn-cs"/>
              </a:rPr>
              <a:t>Expenses</a:t>
            </a:r>
            <a:endParaRPr lang="en-US" dirty="0">
              <a:effectLst/>
            </a:endParaRPr>
          </a:p>
          <a:p>
            <a:pPr rtl="0"/>
            <a:r>
              <a:rPr lang="en-US" sz="1200" kern="1200" dirty="0">
                <a:solidFill>
                  <a:schemeClr val="tx1"/>
                </a:solidFill>
                <a:effectLst/>
                <a:latin typeface="+mn-lt"/>
                <a:ea typeface="+mn-ea"/>
                <a:cs typeface="+mn-cs"/>
              </a:rPr>
              <a:t>Contributions from and distribution of owners in their capacity as owners</a:t>
            </a:r>
            <a:endParaRPr lang="en-US" dirty="0">
              <a:effectLst/>
            </a:endParaRPr>
          </a:p>
          <a:p>
            <a:pPr rtl="0"/>
            <a:r>
              <a:rPr lang="en-US" sz="1200" kern="1200" dirty="0">
                <a:solidFill>
                  <a:schemeClr val="tx1"/>
                </a:solidFill>
                <a:effectLst/>
                <a:latin typeface="+mn-lt"/>
                <a:ea typeface="+mn-ea"/>
                <a:cs typeface="+mn-cs"/>
              </a:rPr>
              <a:t>Cash flows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BE6B5F78-2267-4924-A57A-DC79C4592EB8}" type="slidenum">
              <a:rPr lang="en-GB" smtClean="0"/>
              <a:pPr/>
              <a:t>6</a:t>
            </a:fld>
            <a:endParaRPr lang="en-GB"/>
          </a:p>
        </p:txBody>
      </p:sp>
    </p:spTree>
    <p:extLst>
      <p:ext uri="{BB962C8B-B14F-4D97-AF65-F5344CB8AC3E}">
        <p14:creationId xmlns:p14="http://schemas.microsoft.com/office/powerpoint/2010/main" val="4168758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E6B5F78-2267-4924-A57A-DC79C4592EB8}" type="slidenum">
              <a:rPr lang="en-GB" smtClean="0"/>
              <a:pPr/>
              <a:t>18</a:t>
            </a:fld>
            <a:endParaRPr lang="en-GB"/>
          </a:p>
        </p:txBody>
      </p:sp>
    </p:spTree>
    <p:extLst>
      <p:ext uri="{BB962C8B-B14F-4D97-AF65-F5344CB8AC3E}">
        <p14:creationId xmlns:p14="http://schemas.microsoft.com/office/powerpoint/2010/main" val="2164427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6B5F78-2267-4924-A57A-DC79C4592EB8}" type="slidenum">
              <a:rPr lang="en-GB" smtClean="0"/>
              <a:pPr/>
              <a:t>28</a:t>
            </a:fld>
            <a:endParaRPr lang="en-GB"/>
          </a:p>
        </p:txBody>
      </p:sp>
    </p:spTree>
    <p:extLst>
      <p:ext uri="{BB962C8B-B14F-4D97-AF65-F5344CB8AC3E}">
        <p14:creationId xmlns:p14="http://schemas.microsoft.com/office/powerpoint/2010/main" val="3713483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CD254E-3E8F-4C9E-9ECF-30096BA9899C}" type="slidenum">
              <a:rPr lang="en-GB" smtClean="0"/>
              <a:t>39</a:t>
            </a:fld>
            <a:endParaRPr lang="en-GB" dirty="0"/>
          </a:p>
        </p:txBody>
      </p:sp>
    </p:spTree>
    <p:extLst>
      <p:ext uri="{BB962C8B-B14F-4D97-AF65-F5344CB8AC3E}">
        <p14:creationId xmlns:p14="http://schemas.microsoft.com/office/powerpoint/2010/main" val="168569376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Jan 2021</a:t>
            </a:r>
            <a:endParaRPr lang="en-US" dirty="0"/>
          </a:p>
        </p:txBody>
      </p:sp>
      <p:sp>
        <p:nvSpPr>
          <p:cNvPr id="5" name="Footer Placeholder 4"/>
          <p:cNvSpPr>
            <a:spLocks noGrp="1"/>
          </p:cNvSpPr>
          <p:nvPr>
            <p:ph type="ftr" sz="quarter" idx="11"/>
          </p:nvPr>
        </p:nvSpPr>
        <p:spPr/>
        <p:txBody>
          <a:bodyPr/>
          <a:lstStyle/>
          <a:p>
            <a:r>
              <a:rPr lang="en-US" dirty="0"/>
              <a:t>Prepared by A. Essel-Anderson</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Jan 2021</a:t>
            </a:r>
            <a:endParaRPr lang="en-US" dirty="0"/>
          </a:p>
        </p:txBody>
      </p:sp>
      <p:sp>
        <p:nvSpPr>
          <p:cNvPr id="5" name="Footer Placeholder 4"/>
          <p:cNvSpPr>
            <a:spLocks noGrp="1"/>
          </p:cNvSpPr>
          <p:nvPr>
            <p:ph type="ftr" sz="quarter" idx="11"/>
          </p:nvPr>
        </p:nvSpPr>
        <p:spPr/>
        <p:txBody>
          <a:bodyPr/>
          <a:lstStyle/>
          <a:p>
            <a:r>
              <a:rPr lang="en-US" dirty="0"/>
              <a:t>Prepared by A. Essel-Anderson</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Jan 2021</a:t>
            </a:r>
            <a:endParaRPr lang="en-US" dirty="0"/>
          </a:p>
        </p:txBody>
      </p:sp>
      <p:sp>
        <p:nvSpPr>
          <p:cNvPr id="5" name="Footer Placeholder 4"/>
          <p:cNvSpPr>
            <a:spLocks noGrp="1"/>
          </p:cNvSpPr>
          <p:nvPr>
            <p:ph type="ftr" sz="quarter" idx="11"/>
          </p:nvPr>
        </p:nvSpPr>
        <p:spPr/>
        <p:txBody>
          <a:bodyPr/>
          <a:lstStyle/>
          <a:p>
            <a:r>
              <a:rPr lang="en-US" dirty="0"/>
              <a:t>Prepared by A. Essel-Anderson</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Jan 2021</a:t>
            </a:r>
            <a:endParaRPr lang="en-US" dirty="0"/>
          </a:p>
        </p:txBody>
      </p:sp>
      <p:sp>
        <p:nvSpPr>
          <p:cNvPr id="5" name="Footer Placeholder 4"/>
          <p:cNvSpPr>
            <a:spLocks noGrp="1"/>
          </p:cNvSpPr>
          <p:nvPr>
            <p:ph type="ftr" sz="quarter" idx="11"/>
          </p:nvPr>
        </p:nvSpPr>
        <p:spPr/>
        <p:txBody>
          <a:bodyPr/>
          <a:lstStyle/>
          <a:p>
            <a:r>
              <a:rPr lang="en-US" dirty="0"/>
              <a:t>Prepared by A. Essel-Anderson</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r>
              <a:rPr lang="en-US"/>
              <a:t>Jan 2021</a:t>
            </a:r>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dirty="0"/>
              <a:t>Prepared by A. Essel-Anderson</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Jan 2021</a:t>
            </a:r>
            <a:endParaRPr lang="en-US" dirty="0"/>
          </a:p>
        </p:txBody>
      </p:sp>
      <p:sp>
        <p:nvSpPr>
          <p:cNvPr id="6" name="Footer Placeholder 5"/>
          <p:cNvSpPr>
            <a:spLocks noGrp="1"/>
          </p:cNvSpPr>
          <p:nvPr>
            <p:ph type="ftr" sz="quarter" idx="11"/>
          </p:nvPr>
        </p:nvSpPr>
        <p:spPr/>
        <p:txBody>
          <a:bodyPr/>
          <a:lstStyle/>
          <a:p>
            <a:r>
              <a:rPr lang="en-US" dirty="0"/>
              <a:t>Prepared by A. Essel-Anderson</a:t>
            </a: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Jan 2021</a:t>
            </a:r>
            <a:endParaRPr lang="en-US" dirty="0"/>
          </a:p>
        </p:txBody>
      </p:sp>
      <p:sp>
        <p:nvSpPr>
          <p:cNvPr id="8" name="Footer Placeholder 7"/>
          <p:cNvSpPr>
            <a:spLocks noGrp="1"/>
          </p:cNvSpPr>
          <p:nvPr>
            <p:ph type="ftr" sz="quarter" idx="11"/>
          </p:nvPr>
        </p:nvSpPr>
        <p:spPr/>
        <p:txBody>
          <a:bodyPr/>
          <a:lstStyle/>
          <a:p>
            <a:r>
              <a:rPr lang="en-US" dirty="0"/>
              <a:t>Prepared by A. Essel-Anderson</a:t>
            </a:r>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Jan 2021</a:t>
            </a:r>
            <a:endParaRPr lang="en-US" dirty="0"/>
          </a:p>
        </p:txBody>
      </p:sp>
      <p:sp>
        <p:nvSpPr>
          <p:cNvPr id="4" name="Footer Placeholder 3"/>
          <p:cNvSpPr>
            <a:spLocks noGrp="1"/>
          </p:cNvSpPr>
          <p:nvPr>
            <p:ph type="ftr" sz="quarter" idx="11"/>
          </p:nvPr>
        </p:nvSpPr>
        <p:spPr/>
        <p:txBody>
          <a:bodyPr/>
          <a:lstStyle/>
          <a:p>
            <a:r>
              <a:rPr lang="en-US" dirty="0"/>
              <a:t>Prepared by A. Essel-Anderson</a:t>
            </a:r>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Jan 2021</a:t>
            </a:r>
            <a:endParaRPr lang="en-US" dirty="0"/>
          </a:p>
        </p:txBody>
      </p:sp>
      <p:sp>
        <p:nvSpPr>
          <p:cNvPr id="3" name="Footer Placeholder 2"/>
          <p:cNvSpPr>
            <a:spLocks noGrp="1"/>
          </p:cNvSpPr>
          <p:nvPr>
            <p:ph type="ftr" sz="quarter" idx="11"/>
          </p:nvPr>
        </p:nvSpPr>
        <p:spPr/>
        <p:txBody>
          <a:bodyPr/>
          <a:lstStyle/>
          <a:p>
            <a:r>
              <a:rPr lang="en-US" dirty="0"/>
              <a:t>Prepared by A. Essel-Anderson</a:t>
            </a:r>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Jan 2021</a:t>
            </a:r>
            <a:endParaRPr lang="en-US" dirty="0"/>
          </a:p>
        </p:txBody>
      </p:sp>
      <p:sp>
        <p:nvSpPr>
          <p:cNvPr id="6" name="Footer Placeholder 5"/>
          <p:cNvSpPr>
            <a:spLocks noGrp="1"/>
          </p:cNvSpPr>
          <p:nvPr>
            <p:ph type="ftr" sz="quarter" idx="11"/>
          </p:nvPr>
        </p:nvSpPr>
        <p:spPr/>
        <p:txBody>
          <a:bodyPr/>
          <a:lstStyle/>
          <a:p>
            <a:r>
              <a:rPr lang="en-US" dirty="0"/>
              <a:t>Prepared by A. Essel-Anderson</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Jan 2021</a:t>
            </a:r>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Jan 2021</a:t>
            </a:r>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dirty="0"/>
              <a:t>Prepared by A. Essel-Anderson</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8.tmp"/><Relationship Id="rId5" Type="http://schemas.microsoft.com/office/2007/relationships/hdphoto" Target="../media/hdphoto2.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9.tmp"/><Relationship Id="rId5" Type="http://schemas.microsoft.com/office/2007/relationships/hdphoto" Target="../media/hdphoto2.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0.tmp"/><Relationship Id="rId5" Type="http://schemas.microsoft.com/office/2007/relationships/hdphoto" Target="../media/hdphoto2.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3.wdp"/><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8.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8.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8.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21.xml"/><Relationship Id="rId3" Type="http://schemas.openxmlformats.org/officeDocument/2006/relationships/diagramLayout" Target="../diagrams/layout20.xml"/><Relationship Id="rId7" Type="http://schemas.openxmlformats.org/officeDocument/2006/relationships/diagramData" Target="../diagrams/data21.xml"/><Relationship Id="rId2" Type="http://schemas.openxmlformats.org/officeDocument/2006/relationships/diagramData" Target="../diagrams/data20.xml"/><Relationship Id="rId1" Type="http://schemas.openxmlformats.org/officeDocument/2006/relationships/slideLayout" Target="../slideLayouts/slideLayout8.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8.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8.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8.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8.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8.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8.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8.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8.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9.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notesSlide" Target="../notesSlides/notesSlide6.xml"/><Relationship Id="rId7" Type="http://schemas.openxmlformats.org/officeDocument/2006/relationships/diagramColors" Target="../diagrams/colors30.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7.tm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AA47-9638-49F6-848D-724BA623E5BD}"/>
              </a:ext>
            </a:extLst>
          </p:cNvPr>
          <p:cNvSpPr>
            <a:spLocks noGrp="1"/>
          </p:cNvSpPr>
          <p:nvPr>
            <p:ph type="ctrTitle"/>
          </p:nvPr>
        </p:nvSpPr>
        <p:spPr>
          <a:xfrm>
            <a:off x="1136342" y="1642369"/>
            <a:ext cx="9783192" cy="2352582"/>
          </a:xfrm>
          <a:solidFill>
            <a:schemeClr val="bg1"/>
          </a:solidFill>
        </p:spPr>
        <p:txBody>
          <a:bodyPr/>
          <a:lstStyle/>
          <a:p>
            <a:pPr algn="ctr"/>
            <a:r>
              <a:rPr lang="en-GB" sz="4400" dirty="0"/>
              <a:t>Ashesi University</a:t>
            </a:r>
            <a:br>
              <a:rPr lang="en-GB" sz="4400" dirty="0"/>
            </a:br>
            <a:r>
              <a:rPr lang="en-GB" sz="4400" dirty="0"/>
              <a:t>department of business administration</a:t>
            </a:r>
            <a:br>
              <a:rPr lang="en-GB" sz="4400" dirty="0"/>
            </a:br>
            <a:br>
              <a:rPr lang="en-GB" sz="4400" dirty="0"/>
            </a:br>
            <a:r>
              <a:rPr lang="en-GB" sz="4400" dirty="0"/>
              <a:t>BUSA 224: Finance for non-finance managers</a:t>
            </a:r>
          </a:p>
        </p:txBody>
      </p:sp>
      <p:sp>
        <p:nvSpPr>
          <p:cNvPr id="3" name="Subtitle 2">
            <a:extLst>
              <a:ext uri="{FF2B5EF4-FFF2-40B4-BE49-F238E27FC236}">
                <a16:creationId xmlns:a16="http://schemas.microsoft.com/office/drawing/2014/main" id="{A072A358-41D4-4C90-8C53-323CB91D0014}"/>
              </a:ext>
            </a:extLst>
          </p:cNvPr>
          <p:cNvSpPr>
            <a:spLocks noGrp="1"/>
          </p:cNvSpPr>
          <p:nvPr>
            <p:ph type="subTitle" idx="1"/>
          </p:nvPr>
        </p:nvSpPr>
        <p:spPr>
          <a:xfrm>
            <a:off x="1069847" y="4996542"/>
            <a:ext cx="8420381" cy="1342113"/>
          </a:xfrm>
        </p:spPr>
        <p:txBody>
          <a:bodyPr>
            <a:normAutofit/>
          </a:bodyPr>
          <a:lstStyle/>
          <a:p>
            <a:pPr algn="ctr">
              <a:lnSpc>
                <a:spcPct val="100000"/>
              </a:lnSpc>
            </a:pPr>
            <a:r>
              <a:rPr lang="en-US" b="1" dirty="0"/>
              <a:t>Course Faculty: </a:t>
            </a:r>
          </a:p>
          <a:p>
            <a:pPr algn="ctr">
              <a:lnSpc>
                <a:spcPct val="100000"/>
              </a:lnSpc>
            </a:pPr>
            <a:r>
              <a:rPr lang="en-US" dirty="0"/>
              <a:t>A. A. Alu</a:t>
            </a:r>
          </a:p>
        </p:txBody>
      </p:sp>
    </p:spTree>
    <p:extLst>
      <p:ext uri="{BB962C8B-B14F-4D97-AF65-F5344CB8AC3E}">
        <p14:creationId xmlns:p14="http://schemas.microsoft.com/office/powerpoint/2010/main" val="272676624"/>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 name="Rectangle 16">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56350" y="484632"/>
            <a:ext cx="3544035" cy="1609344"/>
          </a:xfrm>
          <a:solidFill>
            <a:schemeClr val="bg1"/>
          </a:solidFill>
          <a:ln>
            <a:noFill/>
          </a:ln>
        </p:spPr>
        <p:txBody>
          <a:bodyPr vert="horz" lIns="91440" tIns="45720" rIns="91440" bIns="45720" rtlCol="0" anchor="ctr">
            <a:normAutofit/>
          </a:bodyPr>
          <a:lstStyle/>
          <a:p>
            <a:pPr algn="ctr"/>
            <a:r>
              <a:rPr lang="en-US" dirty="0"/>
              <a:t>Statement of financial position</a:t>
            </a:r>
          </a:p>
        </p:txBody>
      </p:sp>
      <p:pic>
        <p:nvPicPr>
          <p:cNvPr id="7" name="Content Placeholder 6" descr="Screen Clipping"/>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98637" y="640080"/>
            <a:ext cx="6752992" cy="5588101"/>
          </a:xfrm>
          <a:prstGeom prst="rect">
            <a:avLst/>
          </a:prstGeom>
        </p:spPr>
      </p:pic>
      <p:sp>
        <p:nvSpPr>
          <p:cNvPr id="8" name="Text Placeholder 7"/>
          <p:cNvSpPr>
            <a:spLocks noGrp="1"/>
          </p:cNvSpPr>
          <p:nvPr>
            <p:ph type="body" sz="half" idx="2"/>
          </p:nvPr>
        </p:nvSpPr>
        <p:spPr>
          <a:xfrm>
            <a:off x="8156351" y="2578608"/>
            <a:ext cx="3544034" cy="3067590"/>
          </a:xfrm>
          <a:solidFill>
            <a:schemeClr val="bg1"/>
          </a:solidFill>
        </p:spPr>
        <p:txBody>
          <a:bodyPr vert="horz" lIns="91440" tIns="45720" rIns="91440" bIns="45720" rtlCol="0">
            <a:normAutofit/>
          </a:bodyPr>
          <a:lstStyle/>
          <a:p>
            <a:pPr indent="-182880">
              <a:lnSpc>
                <a:spcPct val="90000"/>
              </a:lnSpc>
              <a:buFont typeface="Wingdings" pitchFamily="2" charset="2"/>
              <a:buChar char="§"/>
            </a:pPr>
            <a:r>
              <a:rPr lang="en-US" sz="2000" b="1" dirty="0">
                <a:solidFill>
                  <a:schemeClr val="tx1"/>
                </a:solidFill>
              </a:rPr>
              <a:t>Objective</a:t>
            </a:r>
            <a:r>
              <a:rPr lang="en-US" sz="2000" dirty="0">
                <a:solidFill>
                  <a:schemeClr val="tx1"/>
                </a:solidFill>
              </a:rPr>
              <a:t>: Provides information about the financial position of the entity at a point in time</a:t>
            </a:r>
          </a:p>
          <a:p>
            <a:pPr indent="-182880">
              <a:lnSpc>
                <a:spcPct val="90000"/>
              </a:lnSpc>
              <a:buFont typeface="Wingdings" pitchFamily="2" charset="2"/>
              <a:buChar char="§"/>
            </a:pPr>
            <a:r>
              <a:rPr lang="en-US" sz="2000" b="1" dirty="0">
                <a:solidFill>
                  <a:schemeClr val="tx1"/>
                </a:solidFill>
              </a:rPr>
              <a:t>Elements</a:t>
            </a:r>
            <a:r>
              <a:rPr lang="en-US" sz="2000" dirty="0">
                <a:solidFill>
                  <a:schemeClr val="tx1"/>
                </a:solidFill>
              </a:rPr>
              <a:t>: assets, liabilities, and equity</a:t>
            </a:r>
          </a:p>
          <a:p>
            <a:pPr indent="-182880">
              <a:lnSpc>
                <a:spcPct val="90000"/>
              </a:lnSpc>
              <a:buFont typeface="Wingdings" pitchFamily="2" charset="2"/>
              <a:buChar char="§"/>
            </a:pPr>
            <a:endParaRPr lang="en-US" sz="2000" dirty="0">
              <a:solidFill>
                <a:schemeClr val="tx1"/>
              </a:solidFill>
            </a:endParaRPr>
          </a:p>
          <a:p>
            <a:pPr indent="-182880">
              <a:lnSpc>
                <a:spcPct val="90000"/>
              </a:lnSpc>
              <a:buFont typeface="Wingdings" pitchFamily="2" charset="2"/>
              <a:buChar char="§"/>
            </a:pPr>
            <a:r>
              <a:rPr lang="en-US" sz="2000" dirty="0">
                <a:solidFill>
                  <a:schemeClr val="tx1"/>
                </a:solidFill>
              </a:rPr>
              <a:t>A = E + L </a:t>
            </a:r>
          </a:p>
        </p:txBody>
      </p:sp>
      <p:sp>
        <p:nvSpPr>
          <p:cNvPr id="4" name="Footer Placeholder 3"/>
          <p:cNvSpPr>
            <a:spLocks noGrp="1"/>
          </p:cNvSpPr>
          <p:nvPr>
            <p:ph type="ftr" sz="quarter" idx="11"/>
          </p:nvPr>
        </p:nvSpPr>
        <p:spPr>
          <a:xfrm>
            <a:off x="1088136" y="6272784"/>
            <a:ext cx="6327648" cy="365125"/>
          </a:xfrm>
        </p:spPr>
        <p:txBody>
          <a:bodyPr vert="horz" lIns="91440" tIns="45720" rIns="91440" bIns="45720" rtlCol="0" anchor="ctr">
            <a:normAutofit/>
          </a:bodyPr>
          <a:lstStyle/>
          <a:p>
            <a:pPr defTabSz="914400">
              <a:spcAft>
                <a:spcPts val="600"/>
              </a:spcAft>
            </a:pPr>
            <a:r>
              <a:rPr lang="en-US" kern="1200">
                <a:solidFill>
                  <a:schemeClr val="tx2"/>
                </a:solidFill>
                <a:latin typeface="+mn-lt"/>
                <a:ea typeface="+mn-ea"/>
                <a:cs typeface="+mn-cs"/>
              </a:rPr>
              <a:t>Prepared by A. Essel-Anderson</a:t>
            </a:r>
          </a:p>
        </p:txBody>
      </p:sp>
      <p:sp>
        <p:nvSpPr>
          <p:cNvPr id="3" name="Date Placeholder 2"/>
          <p:cNvSpPr>
            <a:spLocks noGrp="1"/>
          </p:cNvSpPr>
          <p:nvPr>
            <p:ph type="dt" sz="half" idx="10"/>
          </p:nvPr>
        </p:nvSpPr>
        <p:spPr>
          <a:xfrm>
            <a:off x="7964424" y="6272784"/>
            <a:ext cx="3273552" cy="365125"/>
          </a:xfrm>
        </p:spPr>
        <p:txBody>
          <a:bodyPr vert="horz" lIns="91440" tIns="45720" rIns="91440" bIns="45720" rtlCol="0" anchor="ctr">
            <a:normAutofit/>
          </a:bodyPr>
          <a:lstStyle/>
          <a:p>
            <a:pPr defTabSz="914400">
              <a:spcAft>
                <a:spcPts val="600"/>
              </a:spcAft>
            </a:pPr>
            <a:r>
              <a:rPr lang="en-US"/>
              <a:t>Jan 2021</a:t>
            </a:r>
          </a:p>
        </p:txBody>
      </p:sp>
      <p:grpSp>
        <p:nvGrpSpPr>
          <p:cNvPr id="19" name="Group 18">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0" name="Oval 19">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p:cNvSpPr>
            <a:spLocks noGrp="1"/>
          </p:cNvSpPr>
          <p:nvPr>
            <p:ph type="sldNum" sz="quarter" idx="12"/>
          </p:nvPr>
        </p:nvSpPr>
        <p:spPr>
          <a:xfrm>
            <a:off x="11311128" y="6272784"/>
            <a:ext cx="640080" cy="365125"/>
          </a:xfrm>
        </p:spPr>
        <p:txBody>
          <a:bodyPr vert="horz" lIns="91440" tIns="45720" rIns="91440" bIns="45720" rtlCol="0" anchor="ctr">
            <a:normAutofit/>
          </a:bodyPr>
          <a:lstStyle/>
          <a:p>
            <a:pPr defTabSz="914400">
              <a:spcAft>
                <a:spcPts val="600"/>
              </a:spcAft>
            </a:pPr>
            <a:fld id="{FA9930F0-FD6D-4296-9909-78BD7E44CA55}" type="slidenum">
              <a:rPr lang="en-US" smtClean="0"/>
              <a:pPr defTabSz="914400">
                <a:spcAft>
                  <a:spcPts val="600"/>
                </a:spcAft>
              </a:pPr>
              <a:t>10</a:t>
            </a:fld>
            <a:endParaRPr lang="en-US"/>
          </a:p>
        </p:txBody>
      </p:sp>
    </p:spTree>
    <p:extLst>
      <p:ext uri="{BB962C8B-B14F-4D97-AF65-F5344CB8AC3E}">
        <p14:creationId xmlns:p14="http://schemas.microsoft.com/office/powerpoint/2010/main" val="859489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8" name="Rectangle 17">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56351" y="220091"/>
            <a:ext cx="3544035" cy="1609344"/>
          </a:xfrm>
          <a:solidFill>
            <a:schemeClr val="bg1"/>
          </a:solidFill>
          <a:ln>
            <a:noFill/>
          </a:ln>
        </p:spPr>
        <p:txBody>
          <a:bodyPr vert="horz" lIns="91440" tIns="45720" rIns="91440" bIns="45720" rtlCol="0" anchor="ctr">
            <a:normAutofit/>
          </a:bodyPr>
          <a:lstStyle/>
          <a:p>
            <a:pPr algn="ctr"/>
            <a:r>
              <a:rPr lang="en-US" dirty="0"/>
              <a:t>Statement of cash flows</a:t>
            </a:r>
          </a:p>
        </p:txBody>
      </p:sp>
      <p:pic>
        <p:nvPicPr>
          <p:cNvPr id="9" name="Content Placeholder 8" descr="Screen Clipping"/>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05353" y="220091"/>
            <a:ext cx="7010431" cy="6070861"/>
          </a:xfrm>
          <a:prstGeom prst="rect">
            <a:avLst/>
          </a:prstGeom>
        </p:spPr>
      </p:pic>
      <p:sp>
        <p:nvSpPr>
          <p:cNvPr id="8" name="Text Placeholder 7"/>
          <p:cNvSpPr>
            <a:spLocks noGrp="1"/>
          </p:cNvSpPr>
          <p:nvPr>
            <p:ph type="body" sz="half" idx="2"/>
          </p:nvPr>
        </p:nvSpPr>
        <p:spPr>
          <a:xfrm>
            <a:off x="8156351" y="2232379"/>
            <a:ext cx="3544034" cy="3777212"/>
          </a:xfrm>
          <a:solidFill>
            <a:schemeClr val="bg1"/>
          </a:solidFill>
        </p:spPr>
        <p:txBody>
          <a:bodyPr vert="horz" lIns="91440" tIns="45720" rIns="91440" bIns="45720" rtlCol="0">
            <a:noAutofit/>
          </a:bodyPr>
          <a:lstStyle/>
          <a:p>
            <a:pPr indent="-182880">
              <a:lnSpc>
                <a:spcPct val="90000"/>
              </a:lnSpc>
              <a:buFont typeface="Wingdings" pitchFamily="2" charset="2"/>
              <a:buChar char="§"/>
            </a:pPr>
            <a:r>
              <a:rPr lang="en-US" sz="2000" b="1" dirty="0">
                <a:solidFill>
                  <a:schemeClr val="tx1"/>
                </a:solidFill>
              </a:rPr>
              <a:t>Objective</a:t>
            </a:r>
            <a:r>
              <a:rPr lang="en-US" sz="2000" dirty="0">
                <a:solidFill>
                  <a:schemeClr val="tx1"/>
                </a:solidFill>
              </a:rPr>
              <a:t>: Provides information about changes in an entity’s financial position during a period </a:t>
            </a:r>
          </a:p>
          <a:p>
            <a:pPr indent="-182880">
              <a:lnSpc>
                <a:spcPct val="90000"/>
              </a:lnSpc>
              <a:buFont typeface="Wingdings" pitchFamily="2" charset="2"/>
              <a:buChar char="§"/>
            </a:pPr>
            <a:r>
              <a:rPr lang="en-US" sz="2000" dirty="0">
                <a:solidFill>
                  <a:schemeClr val="tx1"/>
                </a:solidFill>
              </a:rPr>
              <a:t>Used to assess operating, investing, and financing activities during a period</a:t>
            </a:r>
          </a:p>
          <a:p>
            <a:pPr indent="-182880">
              <a:lnSpc>
                <a:spcPct val="90000"/>
              </a:lnSpc>
              <a:buFont typeface="Wingdings" pitchFamily="2" charset="2"/>
              <a:buChar char="§"/>
            </a:pPr>
            <a:r>
              <a:rPr lang="en-US" sz="2000" dirty="0">
                <a:solidFill>
                  <a:schemeClr val="tx1"/>
                </a:solidFill>
              </a:rPr>
              <a:t>Used to assess ability to generate cash and cash equivalents and cash requirements</a:t>
            </a:r>
          </a:p>
          <a:p>
            <a:pPr indent="-182880">
              <a:lnSpc>
                <a:spcPct val="90000"/>
              </a:lnSpc>
              <a:buFont typeface="Wingdings" pitchFamily="2" charset="2"/>
              <a:buChar char="§"/>
            </a:pPr>
            <a:r>
              <a:rPr lang="en-US" sz="2000" b="1" dirty="0">
                <a:solidFill>
                  <a:schemeClr val="tx1"/>
                </a:solidFill>
              </a:rPr>
              <a:t>Elements</a:t>
            </a:r>
            <a:r>
              <a:rPr lang="en-US" sz="2000" dirty="0">
                <a:solidFill>
                  <a:schemeClr val="tx1"/>
                </a:solidFill>
              </a:rPr>
              <a:t>: all elements </a:t>
            </a:r>
          </a:p>
        </p:txBody>
      </p:sp>
      <p:sp>
        <p:nvSpPr>
          <p:cNvPr id="4" name="Footer Placeholder 3"/>
          <p:cNvSpPr>
            <a:spLocks noGrp="1"/>
          </p:cNvSpPr>
          <p:nvPr>
            <p:ph type="ftr" sz="quarter" idx="11"/>
          </p:nvPr>
        </p:nvSpPr>
        <p:spPr>
          <a:xfrm>
            <a:off x="1088136" y="6272784"/>
            <a:ext cx="6327648" cy="365125"/>
          </a:xfrm>
        </p:spPr>
        <p:txBody>
          <a:bodyPr vert="horz" lIns="91440" tIns="45720" rIns="91440" bIns="45720" rtlCol="0" anchor="ctr">
            <a:normAutofit/>
          </a:bodyPr>
          <a:lstStyle/>
          <a:p>
            <a:pPr defTabSz="914400">
              <a:spcAft>
                <a:spcPts val="600"/>
              </a:spcAft>
            </a:pPr>
            <a:r>
              <a:rPr lang="en-US" kern="1200">
                <a:solidFill>
                  <a:schemeClr val="tx2"/>
                </a:solidFill>
                <a:latin typeface="+mn-lt"/>
                <a:ea typeface="+mn-ea"/>
                <a:cs typeface="+mn-cs"/>
              </a:rPr>
              <a:t>Prepared by A. Essel-Anderson</a:t>
            </a:r>
          </a:p>
        </p:txBody>
      </p:sp>
      <p:sp>
        <p:nvSpPr>
          <p:cNvPr id="3" name="Date Placeholder 2"/>
          <p:cNvSpPr>
            <a:spLocks noGrp="1"/>
          </p:cNvSpPr>
          <p:nvPr>
            <p:ph type="dt" sz="half" idx="10"/>
          </p:nvPr>
        </p:nvSpPr>
        <p:spPr>
          <a:xfrm>
            <a:off x="7964424" y="6272784"/>
            <a:ext cx="3273552" cy="365125"/>
          </a:xfrm>
        </p:spPr>
        <p:txBody>
          <a:bodyPr vert="horz" lIns="91440" tIns="45720" rIns="91440" bIns="45720" rtlCol="0" anchor="ctr">
            <a:normAutofit/>
          </a:bodyPr>
          <a:lstStyle/>
          <a:p>
            <a:pPr defTabSz="914400">
              <a:spcAft>
                <a:spcPts val="600"/>
              </a:spcAft>
            </a:pPr>
            <a:r>
              <a:rPr lang="en-US"/>
              <a:t>Jan 2021</a:t>
            </a:r>
          </a:p>
        </p:txBody>
      </p:sp>
      <p:grpSp>
        <p:nvGrpSpPr>
          <p:cNvPr id="20" name="Group 19">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p:cNvSpPr>
            <a:spLocks noGrp="1"/>
          </p:cNvSpPr>
          <p:nvPr>
            <p:ph type="sldNum" sz="quarter" idx="12"/>
          </p:nvPr>
        </p:nvSpPr>
        <p:spPr>
          <a:xfrm>
            <a:off x="11311128" y="6272784"/>
            <a:ext cx="640080" cy="365125"/>
          </a:xfrm>
        </p:spPr>
        <p:txBody>
          <a:bodyPr vert="horz" lIns="91440" tIns="45720" rIns="91440" bIns="45720" rtlCol="0" anchor="ctr">
            <a:normAutofit/>
          </a:bodyPr>
          <a:lstStyle/>
          <a:p>
            <a:pPr defTabSz="914400">
              <a:spcAft>
                <a:spcPts val="600"/>
              </a:spcAft>
            </a:pPr>
            <a:fld id="{FA9930F0-FD6D-4296-9909-78BD7E44CA55}" type="slidenum">
              <a:rPr lang="en-US" smtClean="0"/>
              <a:pPr defTabSz="914400">
                <a:spcAft>
                  <a:spcPts val="600"/>
                </a:spcAft>
              </a:pPr>
              <a:t>11</a:t>
            </a:fld>
            <a:endParaRPr lang="en-US"/>
          </a:p>
        </p:txBody>
      </p:sp>
    </p:spTree>
    <p:extLst>
      <p:ext uri="{BB962C8B-B14F-4D97-AF65-F5344CB8AC3E}">
        <p14:creationId xmlns:p14="http://schemas.microsoft.com/office/powerpoint/2010/main" val="1450689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3">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8" name="Rectangle 17">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56350" y="292964"/>
            <a:ext cx="3673380" cy="1544714"/>
          </a:xfrm>
          <a:solidFill>
            <a:schemeClr val="bg1"/>
          </a:solidFill>
          <a:ln>
            <a:noFill/>
          </a:ln>
        </p:spPr>
        <p:txBody>
          <a:bodyPr vert="horz" lIns="91440" tIns="45720" rIns="91440" bIns="45720" rtlCol="0" anchor="ctr">
            <a:normAutofit/>
          </a:bodyPr>
          <a:lstStyle/>
          <a:p>
            <a:pPr algn="ctr"/>
            <a:r>
              <a:rPr lang="en-US" dirty="0"/>
              <a:t>Statement of changes in equity</a:t>
            </a:r>
          </a:p>
        </p:txBody>
      </p:sp>
      <p:pic>
        <p:nvPicPr>
          <p:cNvPr id="9" name="Content Placeholder 8" descr="Screen Clipping"/>
          <p:cNvPicPr>
            <a:picLocks noGrp="1" noChangeAspect="1"/>
          </p:cNvPicPr>
          <p:nvPr>
            <p:ph idx="1"/>
          </p:nvPr>
        </p:nvPicPr>
        <p:blipFill rotWithShape="1">
          <a:blip r:embed="rId6">
            <a:extLst>
              <a:ext uri="{28A0092B-C50C-407E-A947-70E740481C1C}">
                <a14:useLocalDpi xmlns:a14="http://schemas.microsoft.com/office/drawing/2010/main" val="0"/>
              </a:ext>
            </a:extLst>
          </a:blip>
          <a:stretch/>
        </p:blipFill>
        <p:spPr>
          <a:xfrm>
            <a:off x="559293" y="292964"/>
            <a:ext cx="6649375" cy="5935218"/>
          </a:xfrm>
          <a:prstGeom prst="rect">
            <a:avLst/>
          </a:prstGeom>
        </p:spPr>
      </p:pic>
      <p:sp>
        <p:nvSpPr>
          <p:cNvPr id="8" name="Text Placeholder 7"/>
          <p:cNvSpPr>
            <a:spLocks noGrp="1"/>
          </p:cNvSpPr>
          <p:nvPr>
            <p:ph type="body" sz="half" idx="2"/>
          </p:nvPr>
        </p:nvSpPr>
        <p:spPr>
          <a:xfrm>
            <a:off x="8156351" y="2565648"/>
            <a:ext cx="3673380" cy="2902998"/>
          </a:xfrm>
          <a:solidFill>
            <a:schemeClr val="bg1"/>
          </a:solidFill>
        </p:spPr>
        <p:txBody>
          <a:bodyPr vert="horz" lIns="91440" tIns="45720" rIns="91440" bIns="45720" rtlCol="0">
            <a:normAutofit/>
          </a:bodyPr>
          <a:lstStyle/>
          <a:p>
            <a:pPr indent="-182880">
              <a:lnSpc>
                <a:spcPct val="90000"/>
              </a:lnSpc>
              <a:buFont typeface="Wingdings" pitchFamily="2" charset="2"/>
              <a:buChar char="§"/>
            </a:pPr>
            <a:r>
              <a:rPr lang="en-US" sz="2000" b="1" dirty="0">
                <a:solidFill>
                  <a:schemeClr val="tx1"/>
                </a:solidFill>
              </a:rPr>
              <a:t>Objective</a:t>
            </a:r>
            <a:r>
              <a:rPr lang="en-US" sz="2000" dirty="0">
                <a:solidFill>
                  <a:schemeClr val="tx1"/>
                </a:solidFill>
              </a:rPr>
              <a:t>: Provides information about investments by and distributions to owners in their capacity as owners during a period </a:t>
            </a:r>
          </a:p>
          <a:p>
            <a:pPr indent="-182880">
              <a:lnSpc>
                <a:spcPct val="90000"/>
              </a:lnSpc>
              <a:buFont typeface="Wingdings" pitchFamily="2" charset="2"/>
              <a:buChar char="§"/>
            </a:pPr>
            <a:r>
              <a:rPr lang="en-US" sz="2000" b="1" dirty="0">
                <a:solidFill>
                  <a:schemeClr val="tx1"/>
                </a:solidFill>
              </a:rPr>
              <a:t>Elements</a:t>
            </a:r>
            <a:r>
              <a:rPr lang="en-US" sz="2000" dirty="0">
                <a:solidFill>
                  <a:schemeClr val="tx1"/>
                </a:solidFill>
              </a:rPr>
              <a:t>: equity </a:t>
            </a:r>
          </a:p>
        </p:txBody>
      </p:sp>
      <p:sp>
        <p:nvSpPr>
          <p:cNvPr id="4" name="Footer Placeholder 3"/>
          <p:cNvSpPr>
            <a:spLocks noGrp="1"/>
          </p:cNvSpPr>
          <p:nvPr>
            <p:ph type="ftr" sz="quarter" idx="11"/>
          </p:nvPr>
        </p:nvSpPr>
        <p:spPr>
          <a:xfrm>
            <a:off x="1088136" y="6272784"/>
            <a:ext cx="6327648" cy="365125"/>
          </a:xfrm>
        </p:spPr>
        <p:txBody>
          <a:bodyPr vert="horz" lIns="91440" tIns="45720" rIns="91440" bIns="45720" rtlCol="0" anchor="ctr">
            <a:normAutofit/>
          </a:bodyPr>
          <a:lstStyle/>
          <a:p>
            <a:pPr defTabSz="914400">
              <a:spcAft>
                <a:spcPts val="600"/>
              </a:spcAft>
            </a:pPr>
            <a:r>
              <a:rPr lang="en-US" kern="1200">
                <a:solidFill>
                  <a:schemeClr val="tx2"/>
                </a:solidFill>
                <a:latin typeface="+mn-lt"/>
                <a:ea typeface="+mn-ea"/>
                <a:cs typeface="+mn-cs"/>
              </a:rPr>
              <a:t>Prepared by A. Essel-Anderson</a:t>
            </a:r>
          </a:p>
        </p:txBody>
      </p:sp>
      <p:sp>
        <p:nvSpPr>
          <p:cNvPr id="3" name="Date Placeholder 2"/>
          <p:cNvSpPr>
            <a:spLocks noGrp="1"/>
          </p:cNvSpPr>
          <p:nvPr>
            <p:ph type="dt" sz="half" idx="10"/>
          </p:nvPr>
        </p:nvSpPr>
        <p:spPr>
          <a:xfrm>
            <a:off x="7964424" y="6272784"/>
            <a:ext cx="3273552" cy="365125"/>
          </a:xfrm>
        </p:spPr>
        <p:txBody>
          <a:bodyPr vert="horz" lIns="91440" tIns="45720" rIns="91440" bIns="45720" rtlCol="0" anchor="ctr">
            <a:normAutofit/>
          </a:bodyPr>
          <a:lstStyle/>
          <a:p>
            <a:pPr defTabSz="914400">
              <a:spcAft>
                <a:spcPts val="600"/>
              </a:spcAft>
            </a:pPr>
            <a:r>
              <a:rPr lang="en-US"/>
              <a:t>Jan 2021</a:t>
            </a:r>
          </a:p>
        </p:txBody>
      </p:sp>
      <p:grpSp>
        <p:nvGrpSpPr>
          <p:cNvPr id="20" name="Group 19">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p:cNvSpPr>
            <a:spLocks noGrp="1"/>
          </p:cNvSpPr>
          <p:nvPr>
            <p:ph type="sldNum" sz="quarter" idx="12"/>
          </p:nvPr>
        </p:nvSpPr>
        <p:spPr>
          <a:xfrm>
            <a:off x="11311128" y="6272784"/>
            <a:ext cx="640080" cy="365125"/>
          </a:xfrm>
        </p:spPr>
        <p:txBody>
          <a:bodyPr vert="horz" lIns="91440" tIns="45720" rIns="91440" bIns="45720" rtlCol="0" anchor="ctr">
            <a:normAutofit/>
          </a:bodyPr>
          <a:lstStyle/>
          <a:p>
            <a:pPr defTabSz="914400">
              <a:spcAft>
                <a:spcPts val="600"/>
              </a:spcAft>
            </a:pPr>
            <a:fld id="{FA9930F0-FD6D-4296-9909-78BD7E44CA55}" type="slidenum">
              <a:rPr lang="en-US" smtClean="0"/>
              <a:pPr defTabSz="914400">
                <a:spcAft>
                  <a:spcPts val="600"/>
                </a:spcAft>
              </a:pPr>
              <a:t>12</a:t>
            </a:fld>
            <a:endParaRPr lang="en-US"/>
          </a:p>
        </p:txBody>
      </p:sp>
    </p:spTree>
    <p:extLst>
      <p:ext uri="{BB962C8B-B14F-4D97-AF65-F5344CB8AC3E}">
        <p14:creationId xmlns:p14="http://schemas.microsoft.com/office/powerpoint/2010/main" val="4270886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normAutofit fontScale="90000"/>
          </a:bodyPr>
          <a:lstStyle/>
          <a:p>
            <a:pPr algn="ctr"/>
            <a:r>
              <a:rPr lang="en-US" dirty="0"/>
              <a:t>Other reports published in the annual report</a:t>
            </a:r>
          </a:p>
        </p:txBody>
      </p:sp>
      <p:graphicFrame>
        <p:nvGraphicFramePr>
          <p:cNvPr id="8" name="Content Placeholder 6"/>
          <p:cNvGraphicFramePr>
            <a:graphicFrameLocks noGrp="1"/>
          </p:cNvGraphicFramePr>
          <p:nvPr>
            <p:ph idx="1"/>
            <p:extLst>
              <p:ext uri="{D42A27DB-BD31-4B8C-83A1-F6EECF244321}">
                <p14:modId xmlns:p14="http://schemas.microsoft.com/office/powerpoint/2010/main" val="1565197392"/>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823098"/>
            <a:ext cx="3200400" cy="2891901"/>
          </a:xfrm>
          <a:solidFill>
            <a:schemeClr val="bg1"/>
          </a:solidFill>
        </p:spPr>
        <p:txBody>
          <a:bodyPr>
            <a:normAutofit/>
          </a:bodyPr>
          <a:lstStyle/>
          <a:p>
            <a:r>
              <a:rPr lang="en-US" sz="2000" dirty="0"/>
              <a:t>There are several other reports and analysis that are published in the annual report but do not form part of financial statements</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13</a:t>
            </a:fld>
            <a:endParaRPr lang="en-US"/>
          </a:p>
        </p:txBody>
      </p:sp>
    </p:spTree>
    <p:extLst>
      <p:ext uri="{BB962C8B-B14F-4D97-AF65-F5344CB8AC3E}">
        <p14:creationId xmlns:p14="http://schemas.microsoft.com/office/powerpoint/2010/main" val="211803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 name="Oval 17">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9" name="Oval 18">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21" name="Rectangle 20">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 Placeholder 2"/>
          <p:cNvSpPr>
            <a:spLocks noGrp="1"/>
          </p:cNvSpPr>
          <p:nvPr>
            <p:ph type="body" idx="1"/>
          </p:nvPr>
        </p:nvSpPr>
        <p:spPr>
          <a:xfrm>
            <a:off x="7937524" y="2064730"/>
            <a:ext cx="2942706" cy="2728536"/>
          </a:xfrm>
        </p:spPr>
        <p:txBody>
          <a:bodyPr vert="horz" lIns="91440" tIns="45720" rIns="91440" bIns="45720" rtlCol="0" anchor="ctr">
            <a:normAutofit/>
          </a:bodyPr>
          <a:lstStyle/>
          <a:p>
            <a:r>
              <a:rPr lang="en-US">
                <a:solidFill>
                  <a:schemeClr val="tx2"/>
                </a:solidFill>
              </a:rPr>
              <a:t>Users of general-purpose financial statements</a:t>
            </a:r>
          </a:p>
          <a:p>
            <a:r>
              <a:rPr lang="en-US">
                <a:solidFill>
                  <a:schemeClr val="tx2"/>
                </a:solidFill>
              </a:rPr>
              <a:t>Information needs of users of general-purpose statements</a:t>
            </a:r>
          </a:p>
          <a:p>
            <a:r>
              <a:rPr lang="en-US">
                <a:solidFill>
                  <a:schemeClr val="tx2"/>
                </a:solidFill>
              </a:rPr>
              <a:t>Qualities of users of financial information</a:t>
            </a:r>
          </a:p>
        </p:txBody>
      </p:sp>
      <p:grpSp>
        <p:nvGrpSpPr>
          <p:cNvPr id="23" name="Group 22">
            <a:extLst>
              <a:ext uri="{FF2B5EF4-FFF2-40B4-BE49-F238E27FC236}">
                <a16:creationId xmlns:a16="http://schemas.microsoft.com/office/drawing/2014/main" id="{B4CFDD4A-4FA1-4CD9-90D5-E253C2040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4818" y="720071"/>
            <a:ext cx="5417868" cy="5417858"/>
            <a:chOff x="1311770" y="720071"/>
            <a:chExt cx="5417868" cy="5417858"/>
          </a:xfrm>
        </p:grpSpPr>
        <p:sp>
          <p:nvSpPr>
            <p:cNvPr id="24" name="Oval 23">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1770" y="720071"/>
              <a:ext cx="5417868" cy="541785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8390" y="1006688"/>
              <a:ext cx="4844628" cy="48446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1717507" y="1316890"/>
            <a:ext cx="4606394" cy="4224216"/>
          </a:xfrm>
        </p:spPr>
        <p:txBody>
          <a:bodyPr vert="horz" lIns="91440" tIns="45720" rIns="91440" bIns="45720" rtlCol="0" anchor="ctr">
            <a:normAutofit/>
          </a:bodyPr>
          <a:lstStyle/>
          <a:p>
            <a:pPr algn="ctr"/>
            <a:r>
              <a:rPr lang="en-US" sz="6000">
                <a:solidFill>
                  <a:srgbClr val="FFFFFF"/>
                </a:solidFill>
              </a:rPr>
              <a:t>Users and their information needs</a:t>
            </a:r>
          </a:p>
        </p:txBody>
      </p:sp>
      <p:sp>
        <p:nvSpPr>
          <p:cNvPr id="27" name="Rectangle 26">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5208"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p:cNvSpPr>
            <a:spLocks noGrp="1"/>
          </p:cNvSpPr>
          <p:nvPr>
            <p:ph type="ftr" sz="quarter" idx="11"/>
          </p:nvPr>
        </p:nvSpPr>
        <p:spPr>
          <a:xfrm>
            <a:off x="1088136" y="6272784"/>
            <a:ext cx="6327648" cy="365125"/>
          </a:xfrm>
        </p:spPr>
        <p:txBody>
          <a:bodyPr vert="horz" lIns="91440" tIns="45720" rIns="91440" bIns="45720" rtlCol="0" anchor="ctr">
            <a:normAutofit/>
          </a:bodyPr>
          <a:lstStyle/>
          <a:p>
            <a:pPr>
              <a:spcAft>
                <a:spcPts val="600"/>
              </a:spcAft>
            </a:pPr>
            <a:r>
              <a:rPr lang="en-US" kern="1200" dirty="0">
                <a:solidFill>
                  <a:schemeClr val="tx2"/>
                </a:solidFill>
                <a:latin typeface="+mn-lt"/>
                <a:ea typeface="+mn-ea"/>
                <a:cs typeface="+mn-cs"/>
              </a:rPr>
              <a:t>Prepared by A. Essel-Anderson</a:t>
            </a:r>
          </a:p>
        </p:txBody>
      </p:sp>
      <p:sp>
        <p:nvSpPr>
          <p:cNvPr id="4" name="Date Placeholder 3"/>
          <p:cNvSpPr>
            <a:spLocks noGrp="1"/>
          </p:cNvSpPr>
          <p:nvPr>
            <p:ph type="dt" sz="half" idx="10"/>
          </p:nvPr>
        </p:nvSpPr>
        <p:spPr>
          <a:xfrm>
            <a:off x="7964424" y="6272784"/>
            <a:ext cx="3273552" cy="365125"/>
          </a:xfrm>
        </p:spPr>
        <p:txBody>
          <a:bodyPr vert="horz" lIns="91440" tIns="45720" rIns="91440" bIns="45720" rtlCol="0" anchor="ctr">
            <a:normAutofit/>
          </a:bodyPr>
          <a:lstStyle/>
          <a:p>
            <a:pPr>
              <a:spcAft>
                <a:spcPts val="600"/>
              </a:spcAft>
            </a:pPr>
            <a:r>
              <a:rPr lang="en-US" kern="1200" dirty="0">
                <a:solidFill>
                  <a:schemeClr val="tx2"/>
                </a:solidFill>
                <a:latin typeface="+mn-lt"/>
                <a:ea typeface="+mn-ea"/>
                <a:cs typeface="+mn-cs"/>
              </a:rPr>
              <a:t>Jan 2021</a:t>
            </a:r>
          </a:p>
        </p:txBody>
      </p:sp>
      <p:sp>
        <p:nvSpPr>
          <p:cNvPr id="6" name="Slide Number Placeholder 5"/>
          <p:cNvSpPr>
            <a:spLocks noGrp="1"/>
          </p:cNvSpPr>
          <p:nvPr>
            <p:ph type="sldNum" sz="quarter" idx="12"/>
          </p:nvPr>
        </p:nvSpPr>
        <p:spPr>
          <a:xfrm>
            <a:off x="11311003" y="6215530"/>
            <a:ext cx="713983" cy="479632"/>
          </a:xfrm>
        </p:spPr>
        <p:txBody>
          <a:bodyPr vert="horz" lIns="91440" tIns="45720" rIns="91440" bIns="45720" rtlCol="0" anchor="ctr">
            <a:normAutofit/>
          </a:bodyPr>
          <a:lstStyle/>
          <a:p>
            <a:pPr algn="l">
              <a:lnSpc>
                <a:spcPct val="90000"/>
              </a:lnSpc>
              <a:spcAft>
                <a:spcPts val="600"/>
              </a:spcAft>
            </a:pPr>
            <a:fld id="{FA9930F0-FD6D-4296-9909-78BD7E44CA55}" type="slidenum">
              <a:rPr lang="en-US" b="1" kern="1200">
                <a:solidFill>
                  <a:schemeClr val="accent1"/>
                </a:solidFill>
                <a:latin typeface="+mj-lt"/>
                <a:ea typeface="+mn-ea"/>
                <a:cs typeface="+mn-cs"/>
              </a:rPr>
              <a:pPr algn="l">
                <a:lnSpc>
                  <a:spcPct val="90000"/>
                </a:lnSpc>
                <a:spcAft>
                  <a:spcPts val="600"/>
                </a:spcAft>
              </a:pPr>
              <a:t>14</a:t>
            </a:fld>
            <a:endParaRPr lang="en-US" b="1" kern="1200">
              <a:solidFill>
                <a:schemeClr val="accent1"/>
              </a:solidFill>
              <a:latin typeface="+mj-lt"/>
              <a:ea typeface="+mn-ea"/>
              <a:cs typeface="+mn-cs"/>
            </a:endParaRPr>
          </a:p>
        </p:txBody>
      </p:sp>
    </p:spTree>
    <p:extLst>
      <p:ext uri="{BB962C8B-B14F-4D97-AF65-F5344CB8AC3E}">
        <p14:creationId xmlns:p14="http://schemas.microsoft.com/office/powerpoint/2010/main" val="2412631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337350"/>
            <a:ext cx="3200400" cy="1737360"/>
          </a:xfrm>
          <a:solidFill>
            <a:schemeClr val="bg1"/>
          </a:solidFill>
        </p:spPr>
        <p:txBody>
          <a:bodyPr anchor="ctr"/>
          <a:lstStyle/>
          <a:p>
            <a:pPr algn="ctr"/>
            <a:r>
              <a:rPr lang="en-US" dirty="0"/>
              <a:t>Users and their information needs </a:t>
            </a:r>
          </a:p>
        </p:txBody>
      </p:sp>
      <p:sp>
        <p:nvSpPr>
          <p:cNvPr id="7" name="Content Placeholder 6"/>
          <p:cNvSpPr>
            <a:spLocks noGrp="1"/>
          </p:cNvSpPr>
          <p:nvPr>
            <p:ph idx="1"/>
          </p:nvPr>
        </p:nvSpPr>
        <p:spPr>
          <a:xfrm>
            <a:off x="514905" y="337350"/>
            <a:ext cx="7226423" cy="5859263"/>
          </a:xfrm>
          <a:ln>
            <a:solidFill>
              <a:srgbClr val="C00000"/>
            </a:solidFill>
          </a:ln>
        </p:spPr>
        <p:txBody>
          <a:bodyPr>
            <a:noAutofit/>
          </a:bodyPr>
          <a:lstStyle/>
          <a:p>
            <a:r>
              <a:rPr lang="en-US" sz="2400" dirty="0"/>
              <a:t>Investors</a:t>
            </a:r>
          </a:p>
          <a:p>
            <a:pPr lvl="1"/>
            <a:r>
              <a:rPr lang="en-US" sz="2200" dirty="0"/>
              <a:t>Information about risk and return to help decide on buying, holding or selling shares in the entity.</a:t>
            </a:r>
          </a:p>
          <a:p>
            <a:r>
              <a:rPr lang="en-US" sz="2400" dirty="0"/>
              <a:t>Employees</a:t>
            </a:r>
          </a:p>
          <a:p>
            <a:pPr lvl="1"/>
            <a:r>
              <a:rPr lang="en-US" sz="2200" dirty="0"/>
              <a:t>Information about the stability and profitability of their employers, and to assess the ability of the entity to provide remuneration, retirement benefits and employment opportunities.</a:t>
            </a:r>
          </a:p>
          <a:p>
            <a:r>
              <a:rPr lang="en-US" sz="2400" dirty="0"/>
              <a:t>Lenders</a:t>
            </a:r>
          </a:p>
          <a:p>
            <a:pPr lvl="1"/>
            <a:r>
              <a:rPr lang="en-US" sz="2200" dirty="0"/>
              <a:t>Information that enables them to determine whether their loans and the interest on them, will be paid when due.</a:t>
            </a:r>
          </a:p>
          <a:p>
            <a:r>
              <a:rPr lang="en-US" sz="2400" dirty="0"/>
              <a:t>Suppliers and other trade creditors</a:t>
            </a:r>
          </a:p>
          <a:p>
            <a:pPr lvl="1"/>
            <a:r>
              <a:rPr lang="en-US" sz="2200" dirty="0"/>
              <a:t>Information that enables them to determine whether amounts owing to them will be paid when due.</a:t>
            </a:r>
          </a:p>
        </p:txBody>
      </p:sp>
      <p:sp>
        <p:nvSpPr>
          <p:cNvPr id="3" name="Text Placeholder 2"/>
          <p:cNvSpPr>
            <a:spLocks noGrp="1"/>
          </p:cNvSpPr>
          <p:nvPr>
            <p:ph type="body" sz="half" idx="2"/>
          </p:nvPr>
        </p:nvSpPr>
        <p:spPr>
          <a:xfrm>
            <a:off x="8549640" y="2858610"/>
            <a:ext cx="3401568" cy="2856390"/>
          </a:xfrm>
          <a:solidFill>
            <a:schemeClr val="bg1"/>
          </a:solidFill>
        </p:spPr>
        <p:txBody>
          <a:bodyPr>
            <a:normAutofit fontScale="92500" lnSpcReduction="20000"/>
          </a:bodyPr>
          <a:lstStyle/>
          <a:p>
            <a:r>
              <a:rPr lang="en-US" sz="2000" b="1" dirty="0"/>
              <a:t>Investors</a:t>
            </a:r>
          </a:p>
          <a:p>
            <a:r>
              <a:rPr lang="en-US" sz="2000" b="1" dirty="0"/>
              <a:t>Employees</a:t>
            </a:r>
          </a:p>
          <a:p>
            <a:r>
              <a:rPr lang="en-US" sz="2000" b="1" dirty="0"/>
              <a:t>Lenders</a:t>
            </a:r>
          </a:p>
          <a:p>
            <a:r>
              <a:rPr lang="en-US" sz="2000" b="1" dirty="0"/>
              <a:t>Suppliers</a:t>
            </a:r>
          </a:p>
          <a:p>
            <a:r>
              <a:rPr lang="en-US" sz="2000" dirty="0">
                <a:solidFill>
                  <a:schemeClr val="bg1">
                    <a:lumMod val="75000"/>
                  </a:schemeClr>
                </a:solidFill>
              </a:rPr>
              <a:t>Customers </a:t>
            </a:r>
          </a:p>
          <a:p>
            <a:r>
              <a:rPr lang="en-US" sz="2000" dirty="0">
                <a:solidFill>
                  <a:schemeClr val="bg1">
                    <a:lumMod val="75000"/>
                  </a:schemeClr>
                </a:solidFill>
              </a:rPr>
              <a:t>Governments and their agencies</a:t>
            </a:r>
          </a:p>
          <a:p>
            <a:r>
              <a:rPr lang="en-US" sz="2000" dirty="0">
                <a:solidFill>
                  <a:schemeClr val="bg1">
                    <a:lumMod val="75000"/>
                  </a:schemeClr>
                </a:solidFill>
              </a:rPr>
              <a:t>Public</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15</a:t>
            </a:fld>
            <a:endParaRPr lang="en-US"/>
          </a:p>
        </p:txBody>
      </p:sp>
    </p:spTree>
    <p:extLst>
      <p:ext uri="{BB962C8B-B14F-4D97-AF65-F5344CB8AC3E}">
        <p14:creationId xmlns:p14="http://schemas.microsoft.com/office/powerpoint/2010/main" val="1868397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lstStyle/>
          <a:p>
            <a:pPr algn="ctr"/>
            <a:r>
              <a:rPr lang="en-US" dirty="0"/>
              <a:t>Users and their information needs </a:t>
            </a:r>
          </a:p>
        </p:txBody>
      </p:sp>
      <p:sp>
        <p:nvSpPr>
          <p:cNvPr id="7" name="Content Placeholder 6"/>
          <p:cNvSpPr>
            <a:spLocks noGrp="1"/>
          </p:cNvSpPr>
          <p:nvPr>
            <p:ph idx="1"/>
          </p:nvPr>
        </p:nvSpPr>
        <p:spPr>
          <a:xfrm>
            <a:off x="441960" y="685800"/>
            <a:ext cx="7361512" cy="5022542"/>
          </a:xfrm>
          <a:ln>
            <a:solidFill>
              <a:srgbClr val="C00000"/>
            </a:solidFill>
          </a:ln>
        </p:spPr>
        <p:txBody>
          <a:bodyPr>
            <a:normAutofit/>
          </a:bodyPr>
          <a:lstStyle/>
          <a:p>
            <a:r>
              <a:rPr lang="en-US" sz="2400" dirty="0"/>
              <a:t>Customers</a:t>
            </a:r>
          </a:p>
          <a:p>
            <a:pPr lvl="1"/>
            <a:r>
              <a:rPr lang="en-US" sz="2200" dirty="0"/>
              <a:t>Information about the continued existence of the entity.</a:t>
            </a:r>
          </a:p>
          <a:p>
            <a:r>
              <a:rPr lang="en-US" sz="2400" dirty="0"/>
              <a:t>Governments and their agencies</a:t>
            </a:r>
          </a:p>
          <a:p>
            <a:pPr lvl="1"/>
            <a:r>
              <a:rPr lang="en-US" sz="2200" dirty="0"/>
              <a:t>Information needed for resource allocation, regulation of the activities of entities, determination of taxation policies, estimating national income and similar statistics.</a:t>
            </a:r>
          </a:p>
          <a:p>
            <a:r>
              <a:rPr lang="en-US" sz="2400" dirty="0"/>
              <a:t>Public</a:t>
            </a:r>
          </a:p>
          <a:p>
            <a:pPr lvl="1"/>
            <a:r>
              <a:rPr lang="en-US" sz="2200" dirty="0"/>
              <a:t>Information about trends and recent developments in the prospects of the entity and its activities</a:t>
            </a:r>
          </a:p>
        </p:txBody>
      </p:sp>
      <p:sp>
        <p:nvSpPr>
          <p:cNvPr id="3" name="Text Placeholder 2"/>
          <p:cNvSpPr>
            <a:spLocks noGrp="1"/>
          </p:cNvSpPr>
          <p:nvPr>
            <p:ph type="body" sz="half" idx="2"/>
          </p:nvPr>
        </p:nvSpPr>
        <p:spPr>
          <a:xfrm>
            <a:off x="8549640" y="2902998"/>
            <a:ext cx="3200400" cy="2812002"/>
          </a:xfrm>
          <a:solidFill>
            <a:schemeClr val="bg1"/>
          </a:solidFill>
        </p:spPr>
        <p:txBody>
          <a:bodyPr>
            <a:normAutofit fontScale="92500" lnSpcReduction="20000"/>
          </a:bodyPr>
          <a:lstStyle/>
          <a:p>
            <a:r>
              <a:rPr lang="en-US" sz="2000" dirty="0">
                <a:solidFill>
                  <a:schemeClr val="bg1">
                    <a:lumMod val="75000"/>
                  </a:schemeClr>
                </a:solidFill>
              </a:rPr>
              <a:t>Investors</a:t>
            </a:r>
          </a:p>
          <a:p>
            <a:r>
              <a:rPr lang="en-US" sz="2000" dirty="0">
                <a:solidFill>
                  <a:schemeClr val="bg1">
                    <a:lumMod val="75000"/>
                  </a:schemeClr>
                </a:solidFill>
              </a:rPr>
              <a:t>Employees</a:t>
            </a:r>
          </a:p>
          <a:p>
            <a:r>
              <a:rPr lang="en-US" sz="2000" dirty="0">
                <a:solidFill>
                  <a:schemeClr val="bg1">
                    <a:lumMod val="75000"/>
                  </a:schemeClr>
                </a:solidFill>
              </a:rPr>
              <a:t>Lenders</a:t>
            </a:r>
          </a:p>
          <a:p>
            <a:r>
              <a:rPr lang="en-US" sz="2000" dirty="0">
                <a:solidFill>
                  <a:schemeClr val="bg1">
                    <a:lumMod val="75000"/>
                  </a:schemeClr>
                </a:solidFill>
              </a:rPr>
              <a:t>Suppliers</a:t>
            </a:r>
          </a:p>
          <a:p>
            <a:r>
              <a:rPr lang="en-US" sz="2000" b="1" dirty="0"/>
              <a:t>Customers </a:t>
            </a:r>
          </a:p>
          <a:p>
            <a:r>
              <a:rPr lang="en-US" sz="2000" b="1" dirty="0"/>
              <a:t>Governments and their agencies</a:t>
            </a:r>
          </a:p>
          <a:p>
            <a:r>
              <a:rPr lang="en-US" sz="2000" b="1" dirty="0"/>
              <a:t>Public</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16</a:t>
            </a:fld>
            <a:endParaRPr lang="en-US"/>
          </a:p>
        </p:txBody>
      </p:sp>
    </p:spTree>
    <p:extLst>
      <p:ext uri="{BB962C8B-B14F-4D97-AF65-F5344CB8AC3E}">
        <p14:creationId xmlns:p14="http://schemas.microsoft.com/office/powerpoint/2010/main" val="2414546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575035"/>
            <a:ext cx="3200400" cy="1737360"/>
          </a:xfrm>
          <a:solidFill>
            <a:schemeClr val="bg1"/>
          </a:solidFill>
        </p:spPr>
        <p:txBody>
          <a:bodyPr>
            <a:normAutofit/>
          </a:bodyPr>
          <a:lstStyle/>
          <a:p>
            <a:pPr algn="ctr"/>
            <a:r>
              <a:rPr lang="en-US" dirty="0"/>
              <a:t>Qualities Required of Users</a:t>
            </a:r>
          </a:p>
        </p:txBody>
      </p:sp>
      <p:graphicFrame>
        <p:nvGraphicFramePr>
          <p:cNvPr id="8" name="Content Placeholder 6"/>
          <p:cNvGraphicFramePr>
            <a:graphicFrameLocks noGrp="1"/>
          </p:cNvGraphicFramePr>
          <p:nvPr>
            <p:ph idx="1"/>
            <p:extLst>
              <p:ext uri="{D42A27DB-BD31-4B8C-83A1-F6EECF244321}">
                <p14:modId xmlns:p14="http://schemas.microsoft.com/office/powerpoint/2010/main" val="2770784788"/>
              </p:ext>
            </p:extLst>
          </p:nvPr>
        </p:nvGraphicFramePr>
        <p:xfrm>
          <a:off x="289560" y="575035"/>
          <a:ext cx="7421566" cy="54958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867487"/>
            <a:ext cx="3200400" cy="2847513"/>
          </a:xfrm>
          <a:solidFill>
            <a:schemeClr val="bg1"/>
          </a:solidFill>
        </p:spPr>
        <p:txBody>
          <a:bodyPr>
            <a:normAutofit/>
          </a:bodyPr>
          <a:lstStyle/>
          <a:p>
            <a:r>
              <a:rPr lang="en-US" sz="2000" dirty="0"/>
              <a:t>Financial information is prepared and presented to users on the assumption that they possess these two qualities.</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17</a:t>
            </a:fld>
            <a:endParaRPr lang="en-US"/>
          </a:p>
        </p:txBody>
      </p:sp>
    </p:spTree>
    <p:extLst>
      <p:ext uri="{BB962C8B-B14F-4D97-AF65-F5344CB8AC3E}">
        <p14:creationId xmlns:p14="http://schemas.microsoft.com/office/powerpoint/2010/main" val="177900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 name="Oval 17">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19" name="Oval 18">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21" name="Rectangle 20">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 Placeholder 2"/>
          <p:cNvSpPr>
            <a:spLocks noGrp="1"/>
          </p:cNvSpPr>
          <p:nvPr>
            <p:ph type="body" idx="1"/>
          </p:nvPr>
        </p:nvSpPr>
        <p:spPr>
          <a:xfrm>
            <a:off x="7937524" y="2064730"/>
            <a:ext cx="2942706" cy="2728536"/>
          </a:xfrm>
        </p:spPr>
        <p:txBody>
          <a:bodyPr vert="horz" lIns="91440" tIns="45720" rIns="91440" bIns="45720" rtlCol="0" anchor="ctr">
            <a:normAutofit/>
          </a:bodyPr>
          <a:lstStyle/>
          <a:p>
            <a:r>
              <a:rPr lang="en-US" sz="2800">
                <a:solidFill>
                  <a:schemeClr val="tx2"/>
                </a:solidFill>
              </a:rPr>
              <a:t>Assets</a:t>
            </a:r>
          </a:p>
          <a:p>
            <a:r>
              <a:rPr lang="en-US" sz="2800">
                <a:solidFill>
                  <a:schemeClr val="tx2"/>
                </a:solidFill>
              </a:rPr>
              <a:t>Liabilities</a:t>
            </a:r>
          </a:p>
          <a:p>
            <a:r>
              <a:rPr lang="en-US" sz="2800">
                <a:solidFill>
                  <a:schemeClr val="tx2"/>
                </a:solidFill>
              </a:rPr>
              <a:t>Equity</a:t>
            </a:r>
          </a:p>
          <a:p>
            <a:r>
              <a:rPr lang="en-US" sz="2800">
                <a:solidFill>
                  <a:schemeClr val="tx2"/>
                </a:solidFill>
              </a:rPr>
              <a:t>Income</a:t>
            </a:r>
          </a:p>
          <a:p>
            <a:r>
              <a:rPr lang="en-US" sz="2800">
                <a:solidFill>
                  <a:schemeClr val="tx2"/>
                </a:solidFill>
              </a:rPr>
              <a:t>Expenses </a:t>
            </a:r>
          </a:p>
        </p:txBody>
      </p:sp>
      <p:grpSp>
        <p:nvGrpSpPr>
          <p:cNvPr id="23" name="Group 22">
            <a:extLst>
              <a:ext uri="{FF2B5EF4-FFF2-40B4-BE49-F238E27FC236}">
                <a16:creationId xmlns:a16="http://schemas.microsoft.com/office/drawing/2014/main" id="{B4CFDD4A-4FA1-4CD9-90D5-E253C2040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4818" y="720071"/>
            <a:ext cx="5417868" cy="5417858"/>
            <a:chOff x="1311770" y="720071"/>
            <a:chExt cx="5417868" cy="5417858"/>
          </a:xfrm>
        </p:grpSpPr>
        <p:sp>
          <p:nvSpPr>
            <p:cNvPr id="24" name="Oval 23">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1770" y="720071"/>
              <a:ext cx="5417868" cy="5417858"/>
            </a:xfrm>
            <a:prstGeom prst="ellipse">
              <a:avLst/>
            </a:prstGeom>
            <a:blipFill dpi="0"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8390" y="1006688"/>
              <a:ext cx="4844628" cy="48446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1717507" y="1316890"/>
            <a:ext cx="4606394" cy="4224216"/>
          </a:xfrm>
        </p:spPr>
        <p:txBody>
          <a:bodyPr vert="horz" lIns="91440" tIns="45720" rIns="91440" bIns="45720" rtlCol="0" anchor="ctr">
            <a:normAutofit/>
          </a:bodyPr>
          <a:lstStyle/>
          <a:p>
            <a:pPr algn="ctr"/>
            <a:r>
              <a:rPr lang="en-US" sz="6000">
                <a:solidFill>
                  <a:srgbClr val="FFFFFF"/>
                </a:solidFill>
              </a:rPr>
              <a:t>Elements of financial statements </a:t>
            </a:r>
          </a:p>
        </p:txBody>
      </p:sp>
      <p:sp>
        <p:nvSpPr>
          <p:cNvPr id="27" name="Rectangle 26">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5208" y="3388657"/>
            <a:ext cx="36576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p:cNvSpPr>
            <a:spLocks noGrp="1"/>
          </p:cNvSpPr>
          <p:nvPr>
            <p:ph type="ftr" sz="quarter" idx="11"/>
          </p:nvPr>
        </p:nvSpPr>
        <p:spPr>
          <a:xfrm>
            <a:off x="1088136" y="6272784"/>
            <a:ext cx="6327648" cy="365125"/>
          </a:xfrm>
        </p:spPr>
        <p:txBody>
          <a:bodyPr vert="horz" lIns="91440" tIns="45720" rIns="91440" bIns="45720" rtlCol="0" anchor="ctr">
            <a:normAutofit/>
          </a:bodyPr>
          <a:lstStyle/>
          <a:p>
            <a:pPr>
              <a:spcAft>
                <a:spcPts val="600"/>
              </a:spcAft>
            </a:pPr>
            <a:r>
              <a:rPr lang="en-US" kern="1200" dirty="0">
                <a:solidFill>
                  <a:schemeClr val="tx2"/>
                </a:solidFill>
                <a:latin typeface="+mn-lt"/>
                <a:ea typeface="+mn-ea"/>
                <a:cs typeface="+mn-cs"/>
              </a:rPr>
              <a:t>Prepared by A. Essel-Anderson</a:t>
            </a:r>
          </a:p>
        </p:txBody>
      </p:sp>
      <p:sp>
        <p:nvSpPr>
          <p:cNvPr id="4" name="Date Placeholder 3"/>
          <p:cNvSpPr>
            <a:spLocks noGrp="1"/>
          </p:cNvSpPr>
          <p:nvPr>
            <p:ph type="dt" sz="half" idx="10"/>
          </p:nvPr>
        </p:nvSpPr>
        <p:spPr>
          <a:xfrm>
            <a:off x="7964424" y="6272784"/>
            <a:ext cx="3273552" cy="365125"/>
          </a:xfrm>
        </p:spPr>
        <p:txBody>
          <a:bodyPr vert="horz" lIns="91440" tIns="45720" rIns="91440" bIns="45720" rtlCol="0" anchor="ctr">
            <a:normAutofit/>
          </a:bodyPr>
          <a:lstStyle/>
          <a:p>
            <a:pPr>
              <a:spcAft>
                <a:spcPts val="600"/>
              </a:spcAft>
            </a:pPr>
            <a:r>
              <a:rPr lang="en-US" kern="1200" dirty="0">
                <a:solidFill>
                  <a:schemeClr val="tx2"/>
                </a:solidFill>
                <a:latin typeface="+mn-lt"/>
                <a:ea typeface="+mn-ea"/>
                <a:cs typeface="+mn-cs"/>
              </a:rPr>
              <a:t>Jan 2021</a:t>
            </a:r>
          </a:p>
        </p:txBody>
      </p:sp>
      <p:sp>
        <p:nvSpPr>
          <p:cNvPr id="6" name="Slide Number Placeholder 5"/>
          <p:cNvSpPr>
            <a:spLocks noGrp="1"/>
          </p:cNvSpPr>
          <p:nvPr>
            <p:ph type="sldNum" sz="quarter" idx="12"/>
          </p:nvPr>
        </p:nvSpPr>
        <p:spPr>
          <a:xfrm>
            <a:off x="11311003" y="6215530"/>
            <a:ext cx="713983" cy="479632"/>
          </a:xfrm>
        </p:spPr>
        <p:txBody>
          <a:bodyPr vert="horz" lIns="91440" tIns="45720" rIns="91440" bIns="45720" rtlCol="0" anchor="ctr">
            <a:normAutofit/>
          </a:bodyPr>
          <a:lstStyle/>
          <a:p>
            <a:pPr algn="l">
              <a:lnSpc>
                <a:spcPct val="90000"/>
              </a:lnSpc>
              <a:spcAft>
                <a:spcPts val="600"/>
              </a:spcAft>
            </a:pPr>
            <a:fld id="{FA9930F0-FD6D-4296-9909-78BD7E44CA55}" type="slidenum">
              <a:rPr lang="en-US" b="1" kern="1200">
                <a:solidFill>
                  <a:schemeClr val="accent1"/>
                </a:solidFill>
                <a:latin typeface="+mj-lt"/>
                <a:ea typeface="+mn-ea"/>
                <a:cs typeface="+mn-cs"/>
              </a:rPr>
              <a:pPr algn="l">
                <a:lnSpc>
                  <a:spcPct val="90000"/>
                </a:lnSpc>
                <a:spcAft>
                  <a:spcPts val="600"/>
                </a:spcAft>
              </a:pPr>
              <a:t>18</a:t>
            </a:fld>
            <a:endParaRPr lang="en-US" b="1" kern="1200">
              <a:solidFill>
                <a:schemeClr val="accent1"/>
              </a:solidFill>
              <a:latin typeface="+mj-lt"/>
              <a:ea typeface="+mn-ea"/>
              <a:cs typeface="+mn-cs"/>
            </a:endParaRPr>
          </a:p>
        </p:txBody>
      </p:sp>
    </p:spTree>
    <p:extLst>
      <p:ext uri="{BB962C8B-B14F-4D97-AF65-F5344CB8AC3E}">
        <p14:creationId xmlns:p14="http://schemas.microsoft.com/office/powerpoint/2010/main" val="4107457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509146"/>
            <a:ext cx="3200400" cy="1719150"/>
          </a:xfrm>
          <a:solidFill>
            <a:schemeClr val="bg1"/>
          </a:solidFill>
        </p:spPr>
        <p:txBody>
          <a:bodyPr anchor="ctr">
            <a:normAutofit/>
          </a:bodyPr>
          <a:lstStyle/>
          <a:p>
            <a:pPr algn="ctr"/>
            <a:r>
              <a:rPr lang="en-US" dirty="0"/>
              <a:t>Elements of financial statements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91778492"/>
              </p:ext>
            </p:extLst>
          </p:nvPr>
        </p:nvGraphicFramePr>
        <p:xfrm>
          <a:off x="555395" y="509145"/>
          <a:ext cx="7193437" cy="5392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902998"/>
            <a:ext cx="3200400" cy="2812002"/>
          </a:xfrm>
          <a:solidFill>
            <a:schemeClr val="bg1"/>
          </a:solidFill>
        </p:spPr>
        <p:txBody>
          <a:bodyPr>
            <a:normAutofit/>
          </a:bodyPr>
          <a:lstStyle/>
          <a:p>
            <a:r>
              <a:rPr lang="en-US" sz="2000" dirty="0"/>
              <a:t>Income, expenses, assets, liabilities, and equity are the building blocks used in constructing financial statements.</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19</a:t>
            </a:fld>
            <a:endParaRPr lang="en-US"/>
          </a:p>
        </p:txBody>
      </p:sp>
    </p:spTree>
    <p:extLst>
      <p:ext uri="{BB962C8B-B14F-4D97-AF65-F5344CB8AC3E}">
        <p14:creationId xmlns:p14="http://schemas.microsoft.com/office/powerpoint/2010/main" val="1179339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220091"/>
            <a:ext cx="11733494" cy="793750"/>
          </a:xfrm>
          <a:solidFill>
            <a:schemeClr val="tx1"/>
          </a:solidFill>
        </p:spPr>
        <p:txBody>
          <a:bodyPr>
            <a:normAutofit/>
          </a:bodyPr>
          <a:lstStyle/>
          <a:p>
            <a:pPr algn="ctr"/>
            <a:r>
              <a:rPr lang="en-US" sz="3600" dirty="0">
                <a:solidFill>
                  <a:schemeClr val="bg1"/>
                </a:solidFill>
              </a:rPr>
              <a:t>Financial Statements: Components, Users &amp; Elements</a:t>
            </a:r>
          </a:p>
        </p:txBody>
      </p:sp>
      <p:sp>
        <p:nvSpPr>
          <p:cNvPr id="4" name="Text Placeholder 3"/>
          <p:cNvSpPr>
            <a:spLocks noGrp="1"/>
          </p:cNvSpPr>
          <p:nvPr>
            <p:ph type="body" sz="half" idx="2"/>
          </p:nvPr>
        </p:nvSpPr>
        <p:spPr>
          <a:xfrm>
            <a:off x="229253" y="5397552"/>
            <a:ext cx="11733494" cy="797271"/>
          </a:xfrm>
          <a:solidFill>
            <a:schemeClr val="tx1"/>
          </a:solidFill>
        </p:spPr>
        <p:txBody>
          <a:bodyPr anchor="t">
            <a:noAutofit/>
          </a:bodyPr>
          <a:lstStyle/>
          <a:p>
            <a:r>
              <a:rPr lang="en-GB" sz="2000" i="1" dirty="0">
                <a:effectLst/>
                <a:latin typeface="Calibri" panose="020F0502020204030204" pitchFamily="34" charset="0"/>
                <a:ea typeface="MS Mincho" panose="02020609040205080304" pitchFamily="49" charset="-128"/>
                <a:cs typeface="Times New Roman" panose="02020603050405020304" pitchFamily="18" charset="0"/>
              </a:rPr>
              <a:t>Required readings:</a:t>
            </a:r>
          </a:p>
          <a:p>
            <a:r>
              <a:rPr lang="en-GB" sz="2000" i="1" dirty="0">
                <a:effectLst/>
                <a:latin typeface="Calibri" panose="020F0502020204030204" pitchFamily="34" charset="0"/>
                <a:ea typeface="MS Mincho" panose="02020609040205080304" pitchFamily="49" charset="-128"/>
                <a:cs typeface="Times New Roman" panose="02020603050405020304" pitchFamily="18" charset="0"/>
              </a:rPr>
              <a:t>The IASB’s Conceptual Framework; IAS 1: Presentation of financial statements; Chapter 9 of Dyson</a:t>
            </a:r>
            <a:r>
              <a:rPr lang="en-GB" sz="2000"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rPr>
              <a:t> </a:t>
            </a:r>
            <a:endParaRPr lang="en-US" sz="2000" dirty="0">
              <a:solidFill>
                <a:schemeClr val="bg1"/>
              </a:solidFill>
            </a:endParaRPr>
          </a:p>
        </p:txBody>
      </p:sp>
      <p:sp>
        <p:nvSpPr>
          <p:cNvPr id="5" name="Date Placeholder 4"/>
          <p:cNvSpPr>
            <a:spLocks noGrp="1"/>
          </p:cNvSpPr>
          <p:nvPr>
            <p:ph type="dt" sz="half" idx="10"/>
          </p:nvPr>
        </p:nvSpPr>
        <p:spPr/>
        <p:txBody>
          <a:bodyPr/>
          <a:lstStyle/>
          <a:p>
            <a:r>
              <a:rPr lang="en-US"/>
              <a:t>Jan 2021</a:t>
            </a:r>
            <a:endParaRPr lang="en-US" dirty="0"/>
          </a:p>
        </p:txBody>
      </p:sp>
      <p:sp>
        <p:nvSpPr>
          <p:cNvPr id="6" name="Footer Placeholder 5"/>
          <p:cNvSpPr>
            <a:spLocks noGrp="1"/>
          </p:cNvSpPr>
          <p:nvPr>
            <p:ph type="ftr" sz="quarter" idx="11"/>
          </p:nvPr>
        </p:nvSpPr>
        <p:spPr>
          <a:xfrm>
            <a:off x="2898648" y="6356350"/>
            <a:ext cx="3505200" cy="365760"/>
          </a:xfrm>
          <a:prstGeom prst="rect">
            <a:avLst/>
          </a:prstGeom>
        </p:spPr>
        <p:txBody>
          <a:bodyPr vert="horz"/>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Prepared by A. Essel-Anderson</a:t>
            </a:r>
          </a:p>
        </p:txBody>
      </p:sp>
      <p:sp>
        <p:nvSpPr>
          <p:cNvPr id="7" name="Slide Number Placeholder 6"/>
          <p:cNvSpPr>
            <a:spLocks noGrp="1"/>
          </p:cNvSpPr>
          <p:nvPr>
            <p:ph type="sldNum" sz="quarter" idx="12"/>
          </p:nvPr>
        </p:nvSpPr>
        <p:spPr/>
        <p:txBody>
          <a:bodyPr/>
          <a:lstStyle/>
          <a:p>
            <a:fld id="{FA9930F0-FD6D-4296-9909-78BD7E44CA55}" type="slidenum">
              <a:rPr lang="en-US" smtClean="0"/>
              <a:pPr/>
              <a:t>2</a:t>
            </a:fld>
            <a:endParaRPr lang="en-US" dirty="0"/>
          </a:p>
        </p:txBody>
      </p:sp>
      <p:pic>
        <p:nvPicPr>
          <p:cNvPr id="14" name="Picture Placeholder 8" descr="Screen Clipping">
            <a:extLst>
              <a:ext uri="{FF2B5EF4-FFF2-40B4-BE49-F238E27FC236}">
                <a16:creationId xmlns:a16="http://schemas.microsoft.com/office/drawing/2014/main" id="{83479AEA-18DD-41AE-8DC3-39F94C03C428}"/>
              </a:ext>
            </a:extLst>
          </p:cNvPr>
          <p:cNvPicPr>
            <a:picLocks noGrp="1" noChangeAspect="1"/>
          </p:cNvPicPr>
          <p:nvPr>
            <p:ph type="pic" idx="1"/>
          </p:nvPr>
        </p:nvPicPr>
        <p:blipFill>
          <a:blip r:embed="rId3">
            <a:extLst>
              <a:ext uri="{BEBA8EAE-BF5A-486C-A8C5-ECC9F3942E4B}">
                <a14:imgProps xmlns:a14="http://schemas.microsoft.com/office/drawing/2010/main">
                  <a14:imgLayer r:embed="rId4">
                    <a14:imgEffect>
                      <a14:artisticCement/>
                    </a14:imgEffect>
                  </a14:imgLayer>
                </a14:imgProps>
              </a:ext>
              <a:ext uri="{28A0092B-C50C-407E-A947-70E740481C1C}">
                <a14:useLocalDpi xmlns:a14="http://schemas.microsoft.com/office/drawing/2010/main" val="0"/>
              </a:ext>
            </a:extLst>
          </a:blip>
          <a:srcRect t="11811" b="11811"/>
          <a:stretch>
            <a:fillRect/>
          </a:stretch>
        </p:blipFill>
        <p:spPr>
          <a:xfrm>
            <a:off x="217714" y="1104035"/>
            <a:ext cx="8088086" cy="4175536"/>
          </a:xfrm>
        </p:spPr>
      </p:pic>
      <p:graphicFrame>
        <p:nvGraphicFramePr>
          <p:cNvPr id="13" name="Diagram 12"/>
          <p:cNvGraphicFramePr/>
          <p:nvPr>
            <p:extLst>
              <p:ext uri="{D42A27DB-BD31-4B8C-83A1-F6EECF244321}">
                <p14:modId xmlns:p14="http://schemas.microsoft.com/office/powerpoint/2010/main" val="2350114973"/>
              </p:ext>
            </p:extLst>
          </p:nvPr>
        </p:nvGraphicFramePr>
        <p:xfrm>
          <a:off x="6699505" y="1104035"/>
          <a:ext cx="5251703" cy="41755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09111722"/>
      </p:ext>
    </p:extLst>
  </p:cSld>
  <p:clrMapOvr>
    <a:masterClrMapping/>
  </p:clrMapOvr>
  <mc:AlternateContent xmlns:mc="http://schemas.openxmlformats.org/markup-compatibility/2006" xmlns:p14="http://schemas.microsoft.com/office/powerpoint/2010/main">
    <mc:Choice Requires="p14">
      <p:transition spd="slow" p14:dur="2000" advTm="156303"/>
    </mc:Choice>
    <mc:Fallback xmlns="">
      <p:transition spd="slow" advTm="15630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85800"/>
            <a:ext cx="3200400" cy="1410837"/>
          </a:xfrm>
          <a:solidFill>
            <a:schemeClr val="bg1"/>
          </a:solidFill>
        </p:spPr>
        <p:txBody>
          <a:bodyPr anchor="ctr">
            <a:normAutofit/>
          </a:bodyPr>
          <a:lstStyle/>
          <a:p>
            <a:pPr algn="ctr"/>
            <a:r>
              <a:rPr lang="en-US" sz="4000" dirty="0"/>
              <a:t>Assets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93194792"/>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654422"/>
            <a:ext cx="3200400" cy="3060577"/>
          </a:xfrm>
          <a:solidFill>
            <a:schemeClr val="bg1"/>
          </a:solidFill>
        </p:spPr>
        <p:txBody>
          <a:bodyPr>
            <a:normAutofit/>
          </a:bodyPr>
          <a:lstStyle/>
          <a:p>
            <a:pPr marL="342900" indent="-342900">
              <a:buFont typeface="Wingdings" panose="05000000000000000000" pitchFamily="2" charset="2"/>
              <a:buChar char="q"/>
            </a:pPr>
            <a:r>
              <a:rPr lang="en-US" sz="2000" b="1" dirty="0"/>
              <a:t>Definition</a:t>
            </a:r>
          </a:p>
          <a:p>
            <a:pPr marL="342900" indent="-342900">
              <a:buFont typeface="Wingdings" panose="05000000000000000000" pitchFamily="2" charset="2"/>
              <a:buChar char="q"/>
            </a:pPr>
            <a:r>
              <a:rPr lang="en-US" sz="2000" dirty="0"/>
              <a:t>Features</a:t>
            </a:r>
          </a:p>
          <a:p>
            <a:pPr marL="342900" indent="-342900">
              <a:buFont typeface="Wingdings" panose="05000000000000000000" pitchFamily="2" charset="2"/>
              <a:buChar char="q"/>
            </a:pPr>
            <a:r>
              <a:rPr lang="en-US" sz="2000" dirty="0"/>
              <a:t>Current and noncurrent distinction </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20</a:t>
            </a:fld>
            <a:endParaRPr lang="en-US"/>
          </a:p>
        </p:txBody>
      </p:sp>
    </p:spTree>
    <p:extLst>
      <p:ext uri="{BB962C8B-B14F-4D97-AF65-F5344CB8AC3E}">
        <p14:creationId xmlns:p14="http://schemas.microsoft.com/office/powerpoint/2010/main" val="1906393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85800"/>
            <a:ext cx="3200400" cy="1427085"/>
          </a:xfrm>
          <a:solidFill>
            <a:schemeClr val="bg1"/>
          </a:solidFill>
        </p:spPr>
        <p:txBody>
          <a:bodyPr anchor="ctr">
            <a:normAutofit/>
          </a:bodyPr>
          <a:lstStyle/>
          <a:p>
            <a:pPr algn="ctr"/>
            <a:r>
              <a:rPr lang="en-US" sz="4000" dirty="0"/>
              <a:t>Assets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42351087"/>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734322"/>
            <a:ext cx="3200400" cy="2980678"/>
          </a:xfrm>
          <a:solidFill>
            <a:schemeClr val="bg1"/>
          </a:solidFill>
        </p:spPr>
        <p:txBody>
          <a:bodyPr>
            <a:normAutofit/>
          </a:bodyPr>
          <a:lstStyle/>
          <a:p>
            <a:pPr marL="342900" indent="-342900">
              <a:buFont typeface="Wingdings" panose="05000000000000000000" pitchFamily="2" charset="2"/>
              <a:buChar char="q"/>
            </a:pPr>
            <a:r>
              <a:rPr lang="en-US" sz="2000" dirty="0">
                <a:solidFill>
                  <a:schemeClr val="bg1">
                    <a:lumMod val="75000"/>
                  </a:schemeClr>
                </a:solidFill>
              </a:rPr>
              <a:t>Definition</a:t>
            </a:r>
          </a:p>
          <a:p>
            <a:pPr marL="342900" indent="-342900">
              <a:buFont typeface="Wingdings" panose="05000000000000000000" pitchFamily="2" charset="2"/>
              <a:buChar char="q"/>
            </a:pPr>
            <a:r>
              <a:rPr lang="en-US" sz="2000" b="1" dirty="0"/>
              <a:t>Features</a:t>
            </a:r>
          </a:p>
          <a:p>
            <a:pPr marL="342900" indent="-342900">
              <a:buFont typeface="Wingdings" panose="05000000000000000000" pitchFamily="2" charset="2"/>
              <a:buChar char="q"/>
            </a:pPr>
            <a:r>
              <a:rPr lang="en-US" sz="2000" dirty="0">
                <a:solidFill>
                  <a:schemeClr val="bg1">
                    <a:lumMod val="75000"/>
                  </a:schemeClr>
                </a:solidFill>
              </a:rPr>
              <a:t>Current and noncurrent distinction </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21</a:t>
            </a:fld>
            <a:endParaRPr lang="en-US"/>
          </a:p>
        </p:txBody>
      </p:sp>
    </p:spTree>
    <p:extLst>
      <p:ext uri="{BB962C8B-B14F-4D97-AF65-F5344CB8AC3E}">
        <p14:creationId xmlns:p14="http://schemas.microsoft.com/office/powerpoint/2010/main" val="3581368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523783"/>
            <a:ext cx="3200400" cy="1899377"/>
          </a:xfrm>
          <a:solidFill>
            <a:schemeClr val="bg1"/>
          </a:solidFill>
        </p:spPr>
        <p:txBody>
          <a:bodyPr anchor="ctr">
            <a:normAutofit/>
          </a:bodyPr>
          <a:lstStyle/>
          <a:p>
            <a:pPr algn="ctr"/>
            <a:r>
              <a:rPr lang="en-US" sz="4000" dirty="0"/>
              <a:t>Assets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473438168"/>
              </p:ext>
            </p:extLst>
          </p:nvPr>
        </p:nvGraphicFramePr>
        <p:xfrm>
          <a:off x="441960" y="523783"/>
          <a:ext cx="7522464" cy="5397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911876"/>
            <a:ext cx="3200400" cy="3009530"/>
          </a:xfrm>
          <a:solidFill>
            <a:schemeClr val="bg1"/>
          </a:solidFill>
        </p:spPr>
        <p:txBody>
          <a:bodyPr>
            <a:normAutofit/>
          </a:bodyPr>
          <a:lstStyle/>
          <a:p>
            <a:pPr marL="342900" indent="-342900">
              <a:buFont typeface="Wingdings" panose="05000000000000000000" pitchFamily="2" charset="2"/>
              <a:buChar char="q"/>
            </a:pPr>
            <a:r>
              <a:rPr lang="en-US" sz="2000" dirty="0">
                <a:solidFill>
                  <a:schemeClr val="bg1">
                    <a:lumMod val="75000"/>
                  </a:schemeClr>
                </a:solidFill>
              </a:rPr>
              <a:t>Definition</a:t>
            </a:r>
          </a:p>
          <a:p>
            <a:pPr marL="342900" indent="-342900">
              <a:buFont typeface="Wingdings" panose="05000000000000000000" pitchFamily="2" charset="2"/>
              <a:buChar char="q"/>
            </a:pPr>
            <a:r>
              <a:rPr lang="en-US" sz="2000" b="1" dirty="0"/>
              <a:t>Features</a:t>
            </a:r>
          </a:p>
          <a:p>
            <a:pPr marL="342900" indent="-342900">
              <a:buFont typeface="Wingdings" panose="05000000000000000000" pitchFamily="2" charset="2"/>
              <a:buChar char="q"/>
            </a:pPr>
            <a:r>
              <a:rPr lang="en-US" sz="2000" dirty="0">
                <a:solidFill>
                  <a:schemeClr val="bg1">
                    <a:lumMod val="75000"/>
                  </a:schemeClr>
                </a:solidFill>
              </a:rPr>
              <a:t>Current and noncurrent distinction </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22</a:t>
            </a:fld>
            <a:endParaRPr lang="en-US"/>
          </a:p>
        </p:txBody>
      </p:sp>
    </p:spTree>
    <p:extLst>
      <p:ext uri="{BB962C8B-B14F-4D97-AF65-F5344CB8AC3E}">
        <p14:creationId xmlns:p14="http://schemas.microsoft.com/office/powerpoint/2010/main" val="254432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39" y="685800"/>
            <a:ext cx="3337559" cy="1737360"/>
          </a:xfrm>
          <a:solidFill>
            <a:schemeClr val="bg1"/>
          </a:solidFill>
        </p:spPr>
        <p:txBody>
          <a:bodyPr anchor="ctr">
            <a:normAutofit/>
          </a:bodyPr>
          <a:lstStyle/>
          <a:p>
            <a:pPr algn="ctr"/>
            <a:r>
              <a:rPr lang="en-US" sz="4000" dirty="0"/>
              <a:t>Assets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791377140"/>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965142"/>
            <a:ext cx="3337560" cy="2749858"/>
          </a:xfrm>
          <a:solidFill>
            <a:schemeClr val="bg1"/>
          </a:solidFill>
        </p:spPr>
        <p:txBody>
          <a:bodyPr>
            <a:normAutofit/>
          </a:bodyPr>
          <a:lstStyle/>
          <a:p>
            <a:pPr marL="342900" indent="-342900">
              <a:buFont typeface="Wingdings" panose="05000000000000000000" pitchFamily="2" charset="2"/>
              <a:buChar char="q"/>
            </a:pPr>
            <a:r>
              <a:rPr lang="en-US" sz="2000" dirty="0">
                <a:solidFill>
                  <a:schemeClr val="bg1">
                    <a:lumMod val="75000"/>
                  </a:schemeClr>
                </a:solidFill>
              </a:rPr>
              <a:t>Definition</a:t>
            </a:r>
          </a:p>
          <a:p>
            <a:pPr marL="342900" indent="-342900">
              <a:buFont typeface="Wingdings" panose="05000000000000000000" pitchFamily="2" charset="2"/>
              <a:buChar char="q"/>
            </a:pPr>
            <a:r>
              <a:rPr lang="en-US" sz="2000" b="1" dirty="0">
                <a:solidFill>
                  <a:schemeClr val="bg1">
                    <a:lumMod val="75000"/>
                  </a:schemeClr>
                </a:solidFill>
              </a:rPr>
              <a:t>Features</a:t>
            </a:r>
          </a:p>
          <a:p>
            <a:pPr marL="342900" indent="-342900">
              <a:buFont typeface="Wingdings" panose="05000000000000000000" pitchFamily="2" charset="2"/>
              <a:buChar char="q"/>
            </a:pPr>
            <a:r>
              <a:rPr lang="en-US" sz="2000" b="1" dirty="0"/>
              <a:t>Current and noncurrent distinction </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23</a:t>
            </a:fld>
            <a:endParaRPr lang="en-US"/>
          </a:p>
        </p:txBody>
      </p:sp>
    </p:spTree>
    <p:extLst>
      <p:ext uri="{BB962C8B-B14F-4D97-AF65-F5344CB8AC3E}">
        <p14:creationId xmlns:p14="http://schemas.microsoft.com/office/powerpoint/2010/main" val="3695560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453408"/>
            <a:ext cx="3200400" cy="1969752"/>
          </a:xfrm>
          <a:solidFill>
            <a:schemeClr val="bg1"/>
          </a:solidFill>
        </p:spPr>
        <p:txBody>
          <a:bodyPr anchor="ctr">
            <a:normAutofit/>
          </a:bodyPr>
          <a:lstStyle/>
          <a:p>
            <a:pPr algn="ctr"/>
            <a:r>
              <a:rPr lang="en-US" sz="4000" dirty="0"/>
              <a:t>Assets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011390175"/>
              </p:ext>
            </p:extLst>
          </p:nvPr>
        </p:nvGraphicFramePr>
        <p:xfrm>
          <a:off x="441959" y="453408"/>
          <a:ext cx="7397023" cy="5627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3169328"/>
            <a:ext cx="3200400" cy="2911876"/>
          </a:xfrm>
          <a:solidFill>
            <a:schemeClr val="bg1"/>
          </a:solidFill>
        </p:spPr>
        <p:txBody>
          <a:bodyPr>
            <a:normAutofit/>
          </a:bodyPr>
          <a:lstStyle/>
          <a:p>
            <a:pPr marL="342900" indent="-342900">
              <a:buFont typeface="Wingdings" panose="05000000000000000000" pitchFamily="2" charset="2"/>
              <a:buChar char="q"/>
            </a:pPr>
            <a:r>
              <a:rPr lang="en-US" sz="2000" dirty="0">
                <a:solidFill>
                  <a:schemeClr val="tx1"/>
                </a:solidFill>
              </a:rPr>
              <a:t>Definition</a:t>
            </a:r>
          </a:p>
          <a:p>
            <a:pPr marL="342900" indent="-342900">
              <a:buFont typeface="Wingdings" panose="05000000000000000000" pitchFamily="2" charset="2"/>
              <a:buChar char="q"/>
            </a:pPr>
            <a:r>
              <a:rPr lang="en-US" sz="2000" dirty="0">
                <a:solidFill>
                  <a:schemeClr val="tx1"/>
                </a:solidFill>
              </a:rPr>
              <a:t>Features</a:t>
            </a:r>
          </a:p>
          <a:p>
            <a:pPr marL="342900" indent="-342900">
              <a:buFont typeface="Wingdings" panose="05000000000000000000" pitchFamily="2" charset="2"/>
              <a:buChar char="q"/>
            </a:pPr>
            <a:r>
              <a:rPr lang="en-US" sz="2000" dirty="0">
                <a:solidFill>
                  <a:schemeClr val="tx1"/>
                </a:solidFill>
              </a:rPr>
              <a:t>Current and noncurrent distinction </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24</a:t>
            </a:fld>
            <a:endParaRPr lang="en-US"/>
          </a:p>
        </p:txBody>
      </p:sp>
    </p:spTree>
    <p:extLst>
      <p:ext uri="{BB962C8B-B14F-4D97-AF65-F5344CB8AC3E}">
        <p14:creationId xmlns:p14="http://schemas.microsoft.com/office/powerpoint/2010/main" val="2140313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85799"/>
            <a:ext cx="3401568" cy="1427085"/>
          </a:xfrm>
          <a:solidFill>
            <a:schemeClr val="bg1"/>
          </a:solidFill>
        </p:spPr>
        <p:txBody>
          <a:bodyPr anchor="ctr">
            <a:normAutofit/>
          </a:bodyPr>
          <a:lstStyle/>
          <a:p>
            <a:pPr algn="ctr"/>
            <a:r>
              <a:rPr lang="en-US" sz="4000" dirty="0"/>
              <a:t>Liabilities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36105093"/>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3062796"/>
            <a:ext cx="3401568" cy="2652203"/>
          </a:xfrm>
          <a:solidFill>
            <a:schemeClr val="bg1"/>
          </a:solidFill>
        </p:spPr>
        <p:txBody>
          <a:bodyPr>
            <a:normAutofit/>
          </a:bodyPr>
          <a:lstStyle/>
          <a:p>
            <a:pPr marL="342900" indent="-342900">
              <a:buFont typeface="Wingdings" panose="05000000000000000000" pitchFamily="2" charset="2"/>
              <a:buChar char="q"/>
            </a:pPr>
            <a:r>
              <a:rPr lang="en-US" sz="2000" b="1" dirty="0"/>
              <a:t>Definition</a:t>
            </a:r>
          </a:p>
          <a:p>
            <a:pPr marL="342900" indent="-342900">
              <a:buFont typeface="Wingdings" panose="05000000000000000000" pitchFamily="2" charset="2"/>
              <a:buChar char="q"/>
            </a:pPr>
            <a:r>
              <a:rPr lang="en-US" sz="2000" dirty="0">
                <a:solidFill>
                  <a:schemeClr val="bg1">
                    <a:lumMod val="75000"/>
                  </a:schemeClr>
                </a:solidFill>
              </a:rPr>
              <a:t>Features</a:t>
            </a:r>
          </a:p>
          <a:p>
            <a:pPr marL="342900" indent="-342900">
              <a:buFont typeface="Wingdings" panose="05000000000000000000" pitchFamily="2" charset="2"/>
              <a:buChar char="q"/>
            </a:pPr>
            <a:r>
              <a:rPr lang="en-US" sz="2000" dirty="0">
                <a:solidFill>
                  <a:schemeClr val="bg1">
                    <a:lumMod val="75000"/>
                  </a:schemeClr>
                </a:solidFill>
              </a:rPr>
              <a:t>Current and noncurrent distinctions </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25</a:t>
            </a:fld>
            <a:endParaRPr lang="en-US"/>
          </a:p>
        </p:txBody>
      </p:sp>
    </p:spTree>
    <p:extLst>
      <p:ext uri="{BB962C8B-B14F-4D97-AF65-F5344CB8AC3E}">
        <p14:creationId xmlns:p14="http://schemas.microsoft.com/office/powerpoint/2010/main" val="4151070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85800"/>
            <a:ext cx="3200400" cy="1782192"/>
          </a:xfrm>
          <a:solidFill>
            <a:schemeClr val="bg1"/>
          </a:solidFill>
        </p:spPr>
        <p:txBody>
          <a:bodyPr anchor="ctr">
            <a:normAutofit/>
          </a:bodyPr>
          <a:lstStyle/>
          <a:p>
            <a:pPr algn="ctr"/>
            <a:r>
              <a:rPr lang="en-US" sz="4000" dirty="0"/>
              <a:t>Liabilities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4230006326"/>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3187084"/>
            <a:ext cx="3200400" cy="2527916"/>
          </a:xfrm>
          <a:solidFill>
            <a:schemeClr val="bg1"/>
          </a:solidFill>
        </p:spPr>
        <p:txBody>
          <a:bodyPr>
            <a:normAutofit/>
          </a:bodyPr>
          <a:lstStyle/>
          <a:p>
            <a:pPr marL="342900" indent="-342900">
              <a:buFont typeface="Wingdings" panose="05000000000000000000" pitchFamily="2" charset="2"/>
              <a:buChar char="q"/>
            </a:pPr>
            <a:r>
              <a:rPr lang="en-US" sz="2000" dirty="0">
                <a:solidFill>
                  <a:schemeClr val="bg1">
                    <a:lumMod val="75000"/>
                  </a:schemeClr>
                </a:solidFill>
              </a:rPr>
              <a:t>Definition</a:t>
            </a:r>
          </a:p>
          <a:p>
            <a:pPr marL="342900" indent="-342900">
              <a:buFont typeface="Wingdings" panose="05000000000000000000" pitchFamily="2" charset="2"/>
              <a:buChar char="q"/>
            </a:pPr>
            <a:r>
              <a:rPr lang="en-US" sz="2000" b="1" dirty="0"/>
              <a:t>Features</a:t>
            </a:r>
          </a:p>
          <a:p>
            <a:pPr marL="342900" indent="-342900">
              <a:buFont typeface="Wingdings" panose="05000000000000000000" pitchFamily="2" charset="2"/>
              <a:buChar char="q"/>
            </a:pPr>
            <a:r>
              <a:rPr lang="en-US" sz="2000" dirty="0">
                <a:solidFill>
                  <a:schemeClr val="bg1">
                    <a:lumMod val="75000"/>
                  </a:schemeClr>
                </a:solidFill>
              </a:rPr>
              <a:t>Current and noncurrent distinction </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26</a:t>
            </a:fld>
            <a:endParaRPr lang="en-US"/>
          </a:p>
        </p:txBody>
      </p:sp>
    </p:spTree>
    <p:extLst>
      <p:ext uri="{BB962C8B-B14F-4D97-AF65-F5344CB8AC3E}">
        <p14:creationId xmlns:p14="http://schemas.microsoft.com/office/powerpoint/2010/main" val="2873405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normAutofit/>
          </a:bodyPr>
          <a:lstStyle/>
          <a:p>
            <a:pPr algn="ctr"/>
            <a:r>
              <a:rPr lang="en-US" sz="4000" dirty="0"/>
              <a:t>Liabilities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943006169"/>
              </p:ext>
            </p:extLst>
          </p:nvPr>
        </p:nvGraphicFramePr>
        <p:xfrm>
          <a:off x="838200" y="685800"/>
          <a:ext cx="6903128"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840854"/>
            <a:ext cx="3200400" cy="2874146"/>
          </a:xfrm>
          <a:solidFill>
            <a:schemeClr val="bg1"/>
          </a:solidFill>
        </p:spPr>
        <p:txBody>
          <a:bodyPr>
            <a:normAutofit/>
          </a:bodyPr>
          <a:lstStyle/>
          <a:p>
            <a:pPr marL="342900" indent="-342900">
              <a:buFont typeface="Wingdings" panose="05000000000000000000" pitchFamily="2" charset="2"/>
              <a:buChar char="q"/>
            </a:pPr>
            <a:r>
              <a:rPr lang="en-US" sz="2000" b="1" dirty="0">
                <a:solidFill>
                  <a:schemeClr val="bg1">
                    <a:lumMod val="75000"/>
                  </a:schemeClr>
                </a:solidFill>
              </a:rPr>
              <a:t>Definition</a:t>
            </a:r>
          </a:p>
          <a:p>
            <a:pPr marL="342900" indent="-342900">
              <a:buFont typeface="Wingdings" panose="05000000000000000000" pitchFamily="2" charset="2"/>
              <a:buChar char="q"/>
            </a:pPr>
            <a:r>
              <a:rPr lang="en-US" sz="2000" b="1" dirty="0"/>
              <a:t>Features</a:t>
            </a:r>
          </a:p>
          <a:p>
            <a:pPr marL="342900" indent="-342900">
              <a:buFont typeface="Wingdings" panose="05000000000000000000" pitchFamily="2" charset="2"/>
              <a:buChar char="q"/>
            </a:pPr>
            <a:r>
              <a:rPr lang="en-US" sz="2000" dirty="0">
                <a:solidFill>
                  <a:schemeClr val="bg1">
                    <a:lumMod val="75000"/>
                  </a:schemeClr>
                </a:solidFill>
              </a:rPr>
              <a:t>Current and noncurrent distinctions </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27</a:t>
            </a:fld>
            <a:endParaRPr lang="en-US"/>
          </a:p>
        </p:txBody>
      </p:sp>
    </p:spTree>
    <p:extLst>
      <p:ext uri="{BB962C8B-B14F-4D97-AF65-F5344CB8AC3E}">
        <p14:creationId xmlns:p14="http://schemas.microsoft.com/office/powerpoint/2010/main" val="677073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normAutofit/>
          </a:bodyPr>
          <a:lstStyle/>
          <a:p>
            <a:pPr algn="ctr"/>
            <a:r>
              <a:rPr lang="en-US" sz="4000" dirty="0"/>
              <a:t>Liabilities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592143836"/>
              </p:ext>
            </p:extLst>
          </p:nvPr>
        </p:nvGraphicFramePr>
        <p:xfrm>
          <a:off x="634012" y="697544"/>
          <a:ext cx="7054049" cy="5019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p:cNvSpPr>
            <a:spLocks noGrp="1"/>
          </p:cNvSpPr>
          <p:nvPr>
            <p:ph type="body" sz="half" idx="2"/>
          </p:nvPr>
        </p:nvSpPr>
        <p:spPr>
          <a:xfrm>
            <a:off x="8549640" y="3000652"/>
            <a:ext cx="3200400" cy="2714348"/>
          </a:xfrm>
          <a:solidFill>
            <a:schemeClr val="bg1"/>
          </a:solidFill>
        </p:spPr>
        <p:txBody>
          <a:bodyPr>
            <a:normAutofit/>
          </a:bodyPr>
          <a:lstStyle/>
          <a:p>
            <a:pPr marL="342900" indent="-342900">
              <a:buFont typeface="Wingdings" panose="05000000000000000000" pitchFamily="2" charset="2"/>
              <a:buChar char="q"/>
            </a:pPr>
            <a:r>
              <a:rPr lang="en-US" sz="2000" dirty="0">
                <a:solidFill>
                  <a:schemeClr val="bg1">
                    <a:lumMod val="75000"/>
                  </a:schemeClr>
                </a:solidFill>
              </a:rPr>
              <a:t>Definition</a:t>
            </a:r>
          </a:p>
          <a:p>
            <a:pPr marL="342900" indent="-342900">
              <a:buFont typeface="Wingdings" panose="05000000000000000000" pitchFamily="2" charset="2"/>
              <a:buChar char="q"/>
            </a:pPr>
            <a:r>
              <a:rPr lang="en-US" sz="2000" dirty="0">
                <a:solidFill>
                  <a:schemeClr val="bg1">
                    <a:lumMod val="75000"/>
                  </a:schemeClr>
                </a:solidFill>
              </a:rPr>
              <a:t>Features</a:t>
            </a:r>
          </a:p>
          <a:p>
            <a:pPr marL="342900" indent="-342900">
              <a:buFont typeface="Wingdings" panose="05000000000000000000" pitchFamily="2" charset="2"/>
              <a:buChar char="q"/>
            </a:pPr>
            <a:r>
              <a:rPr lang="en-US" sz="2000" b="1" dirty="0"/>
              <a:t>Current and noncurrent distinctions </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28</a:t>
            </a:fld>
            <a:endParaRPr lang="en-US"/>
          </a:p>
        </p:txBody>
      </p:sp>
    </p:spTree>
    <p:extLst>
      <p:ext uri="{BB962C8B-B14F-4D97-AF65-F5344CB8AC3E}">
        <p14:creationId xmlns:p14="http://schemas.microsoft.com/office/powerpoint/2010/main" val="3345677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523784"/>
            <a:ext cx="3200400" cy="1695633"/>
          </a:xfrm>
          <a:solidFill>
            <a:schemeClr val="bg1"/>
          </a:solidFill>
        </p:spPr>
        <p:txBody>
          <a:bodyPr anchor="ctr">
            <a:normAutofit/>
          </a:bodyPr>
          <a:lstStyle/>
          <a:p>
            <a:pPr algn="ctr"/>
            <a:r>
              <a:rPr lang="en-US" sz="4000" dirty="0"/>
              <a:t>Liabilities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65775748"/>
              </p:ext>
            </p:extLst>
          </p:nvPr>
        </p:nvGraphicFramePr>
        <p:xfrm>
          <a:off x="441960" y="523784"/>
          <a:ext cx="7249357" cy="5406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849732"/>
            <a:ext cx="3200400" cy="2865268"/>
          </a:xfrm>
          <a:solidFill>
            <a:schemeClr val="bg1"/>
          </a:solidFill>
        </p:spPr>
        <p:txBody>
          <a:bodyPr>
            <a:normAutofit/>
          </a:bodyPr>
          <a:lstStyle/>
          <a:p>
            <a:pPr marL="342900" indent="-342900">
              <a:buFont typeface="Wingdings" panose="05000000000000000000" pitchFamily="2" charset="2"/>
              <a:buChar char="q"/>
            </a:pPr>
            <a:r>
              <a:rPr lang="en-US" sz="2000" dirty="0">
                <a:solidFill>
                  <a:schemeClr val="tx1"/>
                </a:solidFill>
              </a:rPr>
              <a:t>Definition</a:t>
            </a:r>
          </a:p>
          <a:p>
            <a:pPr marL="342900" indent="-342900">
              <a:buFont typeface="Wingdings" panose="05000000000000000000" pitchFamily="2" charset="2"/>
              <a:buChar char="q"/>
            </a:pPr>
            <a:r>
              <a:rPr lang="en-US" sz="2000" dirty="0">
                <a:solidFill>
                  <a:schemeClr val="tx1"/>
                </a:solidFill>
              </a:rPr>
              <a:t>Features</a:t>
            </a:r>
          </a:p>
          <a:p>
            <a:pPr marL="342900" indent="-342900">
              <a:buFont typeface="Wingdings" panose="05000000000000000000" pitchFamily="2" charset="2"/>
              <a:buChar char="q"/>
            </a:pPr>
            <a:r>
              <a:rPr lang="en-US" sz="2000" dirty="0">
                <a:solidFill>
                  <a:schemeClr val="tx1"/>
                </a:solidFill>
              </a:rPr>
              <a:t>Current and noncurrent distinction </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29</a:t>
            </a:fld>
            <a:endParaRPr lang="en-US"/>
          </a:p>
        </p:txBody>
      </p:sp>
    </p:spTree>
    <p:extLst>
      <p:ext uri="{BB962C8B-B14F-4D97-AF65-F5344CB8AC3E}">
        <p14:creationId xmlns:p14="http://schemas.microsoft.com/office/powerpoint/2010/main" val="1294266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1F09-3C26-4AFF-B81C-800A83D14C11}"/>
              </a:ext>
            </a:extLst>
          </p:cNvPr>
          <p:cNvSpPr>
            <a:spLocks noGrp="1"/>
          </p:cNvSpPr>
          <p:nvPr>
            <p:ph type="title"/>
          </p:nvPr>
        </p:nvSpPr>
        <p:spPr/>
        <p:txBody>
          <a:bodyPr/>
          <a:lstStyle/>
          <a:p>
            <a:r>
              <a:rPr lang="en-GB"/>
              <a:t>Outline</a:t>
            </a:r>
            <a:endParaRPr lang="en-GB" dirty="0"/>
          </a:p>
        </p:txBody>
      </p:sp>
      <p:sp>
        <p:nvSpPr>
          <p:cNvPr id="4" name="Date Placeholder 3">
            <a:extLst>
              <a:ext uri="{FF2B5EF4-FFF2-40B4-BE49-F238E27FC236}">
                <a16:creationId xmlns:a16="http://schemas.microsoft.com/office/drawing/2014/main" id="{FA6EF41F-42AE-48A2-829C-7E150717BDFB}"/>
              </a:ext>
            </a:extLst>
          </p:cNvPr>
          <p:cNvSpPr>
            <a:spLocks noGrp="1"/>
          </p:cNvSpPr>
          <p:nvPr>
            <p:ph type="dt" sz="half" idx="10"/>
          </p:nvPr>
        </p:nvSpPr>
        <p:spPr/>
        <p:txBody>
          <a:bodyPr/>
          <a:lstStyle/>
          <a:p>
            <a:r>
              <a:rPr lang="en-US"/>
              <a:t>Jan 2021</a:t>
            </a:r>
            <a:endParaRPr lang="en-US" dirty="0"/>
          </a:p>
        </p:txBody>
      </p:sp>
      <p:sp>
        <p:nvSpPr>
          <p:cNvPr id="5" name="Footer Placeholder 4">
            <a:extLst>
              <a:ext uri="{FF2B5EF4-FFF2-40B4-BE49-F238E27FC236}">
                <a16:creationId xmlns:a16="http://schemas.microsoft.com/office/drawing/2014/main" id="{DC2CF9F3-FA00-4597-B221-9683DE729318}"/>
              </a:ext>
            </a:extLst>
          </p:cNvPr>
          <p:cNvSpPr>
            <a:spLocks noGrp="1"/>
          </p:cNvSpPr>
          <p:nvPr>
            <p:ph type="ftr" sz="quarter" idx="11"/>
          </p:nvPr>
        </p:nvSpPr>
        <p:spPr/>
        <p:txBody>
          <a:bodyPr/>
          <a:lstStyle/>
          <a:p>
            <a:r>
              <a:rPr lang="en-US"/>
              <a:t>Prepared by A. Essel-Anderson</a:t>
            </a:r>
            <a:endParaRPr lang="en-US" dirty="0"/>
          </a:p>
        </p:txBody>
      </p:sp>
      <p:sp>
        <p:nvSpPr>
          <p:cNvPr id="6" name="Slide Number Placeholder 5">
            <a:extLst>
              <a:ext uri="{FF2B5EF4-FFF2-40B4-BE49-F238E27FC236}">
                <a16:creationId xmlns:a16="http://schemas.microsoft.com/office/drawing/2014/main" id="{7314CB7D-ED6F-4613-9A99-9F18EA2AA209}"/>
              </a:ext>
            </a:extLst>
          </p:cNvPr>
          <p:cNvSpPr>
            <a:spLocks noGrp="1"/>
          </p:cNvSpPr>
          <p:nvPr>
            <p:ph type="sldNum" sz="quarter" idx="12"/>
          </p:nvPr>
        </p:nvSpPr>
        <p:spPr/>
        <p:txBody>
          <a:bodyPr/>
          <a:lstStyle/>
          <a:p>
            <a:fld id="{4FAB73BC-B049-4115-A692-8D63A059BFB8}" type="slidenum">
              <a:rPr lang="en-US" smtClean="0"/>
              <a:t>3</a:t>
            </a:fld>
            <a:endParaRPr lang="en-US" dirty="0"/>
          </a:p>
        </p:txBody>
      </p:sp>
      <p:graphicFrame>
        <p:nvGraphicFramePr>
          <p:cNvPr id="8" name="Content Placeholder 2">
            <a:extLst>
              <a:ext uri="{FF2B5EF4-FFF2-40B4-BE49-F238E27FC236}">
                <a16:creationId xmlns:a16="http://schemas.microsoft.com/office/drawing/2014/main" id="{87D0FCAD-123F-47F2-91DD-65BC93FD4B6B}"/>
              </a:ext>
            </a:extLst>
          </p:cNvPr>
          <p:cNvGraphicFramePr>
            <a:graphicFrameLocks noGrp="1"/>
          </p:cNvGraphicFramePr>
          <p:nvPr>
            <p:ph idx="1"/>
            <p:extLst>
              <p:ext uri="{D42A27DB-BD31-4B8C-83A1-F6EECF244321}">
                <p14:modId xmlns:p14="http://schemas.microsoft.com/office/powerpoint/2010/main" val="2597104126"/>
              </p:ext>
            </p:extLst>
          </p:nvPr>
        </p:nvGraphicFramePr>
        <p:xfrm>
          <a:off x="1069848" y="2121408"/>
          <a:ext cx="10058400" cy="3931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947465"/>
      </p:ext>
    </p:extLst>
  </p:cSld>
  <p:clrMapOvr>
    <a:masterClrMapping/>
  </p:clrMapOvr>
  <mc:AlternateContent xmlns:mc="http://schemas.openxmlformats.org/markup-compatibility/2006" xmlns:p14="http://schemas.microsoft.com/office/powerpoint/2010/main">
    <mc:Choice Requires="p14">
      <p:transition spd="slow" p14:dur="2000" advTm="18493"/>
    </mc:Choice>
    <mc:Fallback xmlns="">
      <p:transition spd="slow" advTm="1849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541538"/>
            <a:ext cx="3200400" cy="1740023"/>
          </a:xfrm>
          <a:solidFill>
            <a:schemeClr val="bg1"/>
          </a:solidFill>
        </p:spPr>
        <p:txBody>
          <a:bodyPr anchor="ctr">
            <a:normAutofit/>
          </a:bodyPr>
          <a:lstStyle/>
          <a:p>
            <a:pPr algn="ctr"/>
            <a:r>
              <a:rPr lang="en-US" sz="4000" dirty="0"/>
              <a:t>Equity </a:t>
            </a:r>
            <a:br>
              <a:rPr lang="en-US" sz="4000" dirty="0"/>
            </a:br>
            <a:r>
              <a:rPr lang="en-US" sz="4000" dirty="0"/>
              <a:t>(Net assets)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292059890"/>
              </p:ext>
            </p:extLst>
          </p:nvPr>
        </p:nvGraphicFramePr>
        <p:xfrm>
          <a:off x="838200" y="541538"/>
          <a:ext cx="6707820" cy="2582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947386"/>
            <a:ext cx="3200400" cy="2767614"/>
          </a:xfrm>
          <a:solidFill>
            <a:schemeClr val="bg1"/>
          </a:solidFill>
        </p:spPr>
        <p:txBody>
          <a:bodyPr>
            <a:normAutofit/>
          </a:bodyPr>
          <a:lstStyle/>
          <a:p>
            <a:pPr marL="342900" indent="-342900">
              <a:buFont typeface="Wingdings" panose="05000000000000000000" pitchFamily="2" charset="2"/>
              <a:buChar char="q"/>
            </a:pPr>
            <a:r>
              <a:rPr lang="en-US" sz="2000" b="1" dirty="0"/>
              <a:t>Definition of equity</a:t>
            </a:r>
            <a:r>
              <a:rPr lang="en-US" sz="2000" dirty="0">
                <a:solidFill>
                  <a:schemeClr val="tx1"/>
                </a:solidFill>
              </a:rPr>
              <a:t> </a:t>
            </a:r>
          </a:p>
          <a:p>
            <a:pPr marL="342900" indent="-342900">
              <a:buFont typeface="Wingdings" panose="05000000000000000000" pitchFamily="2" charset="2"/>
              <a:buChar char="q"/>
            </a:pPr>
            <a:r>
              <a:rPr lang="en-US" sz="2000" dirty="0">
                <a:solidFill>
                  <a:schemeClr val="bg1">
                    <a:lumMod val="75000"/>
                  </a:schemeClr>
                </a:solidFill>
              </a:rPr>
              <a:t>Components of equity </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30</a:t>
            </a:fld>
            <a:endParaRPr lang="en-US"/>
          </a:p>
        </p:txBody>
      </p:sp>
      <p:graphicFrame>
        <p:nvGraphicFramePr>
          <p:cNvPr id="10" name="Diagram 9"/>
          <p:cNvGraphicFramePr/>
          <p:nvPr>
            <p:extLst>
              <p:ext uri="{D42A27DB-BD31-4B8C-83A1-F6EECF244321}">
                <p14:modId xmlns:p14="http://schemas.microsoft.com/office/powerpoint/2010/main" val="2224865099"/>
              </p:ext>
            </p:extLst>
          </p:nvPr>
        </p:nvGraphicFramePr>
        <p:xfrm>
          <a:off x="838199" y="3114585"/>
          <a:ext cx="6707820" cy="29384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5953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85800"/>
            <a:ext cx="3401568" cy="1737360"/>
          </a:xfrm>
          <a:solidFill>
            <a:schemeClr val="bg1"/>
          </a:solidFill>
        </p:spPr>
        <p:txBody>
          <a:bodyPr anchor="ctr">
            <a:normAutofit/>
          </a:bodyPr>
          <a:lstStyle/>
          <a:p>
            <a:pPr algn="ctr"/>
            <a:r>
              <a:rPr lang="en-US" sz="4000" dirty="0"/>
              <a:t>Equity </a:t>
            </a:r>
            <a:br>
              <a:rPr lang="en-US" sz="4000" dirty="0"/>
            </a:br>
            <a:r>
              <a:rPr lang="en-US" sz="4000" dirty="0"/>
              <a:t>(Net assets)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998905983"/>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3311371"/>
            <a:ext cx="3401568" cy="2520593"/>
          </a:xfrm>
          <a:solidFill>
            <a:schemeClr val="bg1"/>
          </a:solidFill>
        </p:spPr>
        <p:txBody>
          <a:bodyPr>
            <a:normAutofit/>
          </a:bodyPr>
          <a:lstStyle/>
          <a:p>
            <a:pPr marL="342900" indent="-342900">
              <a:buFont typeface="Wingdings" panose="05000000000000000000" pitchFamily="2" charset="2"/>
              <a:buChar char="q"/>
            </a:pPr>
            <a:r>
              <a:rPr lang="en-US" sz="2000" dirty="0">
                <a:solidFill>
                  <a:schemeClr val="bg1">
                    <a:lumMod val="75000"/>
                  </a:schemeClr>
                </a:solidFill>
              </a:rPr>
              <a:t>Definition of equity</a:t>
            </a:r>
          </a:p>
          <a:p>
            <a:pPr marL="342900" indent="-342900">
              <a:buFont typeface="Wingdings" panose="05000000000000000000" pitchFamily="2" charset="2"/>
              <a:buChar char="q"/>
            </a:pPr>
            <a:r>
              <a:rPr lang="en-US" sz="2000" b="1" dirty="0"/>
              <a:t>Components of equity</a:t>
            </a:r>
            <a:endParaRPr lang="en-US" sz="2000" dirty="0"/>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31</a:t>
            </a:fld>
            <a:endParaRPr lang="en-US"/>
          </a:p>
        </p:txBody>
      </p:sp>
    </p:spTree>
    <p:extLst>
      <p:ext uri="{BB962C8B-B14F-4D97-AF65-F5344CB8AC3E}">
        <p14:creationId xmlns:p14="http://schemas.microsoft.com/office/powerpoint/2010/main" val="2985802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85800"/>
            <a:ext cx="3401568" cy="1737360"/>
          </a:xfrm>
          <a:solidFill>
            <a:schemeClr val="bg1"/>
          </a:solidFill>
        </p:spPr>
        <p:txBody>
          <a:bodyPr anchor="ctr"/>
          <a:lstStyle/>
          <a:p>
            <a:pPr algn="ctr"/>
            <a:r>
              <a:rPr lang="en-US" sz="4000" dirty="0"/>
              <a:t>Income</a:t>
            </a:r>
            <a:r>
              <a:rPr lang="en-US" sz="2400" dirty="0"/>
              <a:t>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27817843"/>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3133816"/>
            <a:ext cx="3401568" cy="2581183"/>
          </a:xfrm>
          <a:solidFill>
            <a:schemeClr val="bg1"/>
          </a:solidFill>
        </p:spPr>
        <p:txBody>
          <a:bodyPr>
            <a:normAutofit/>
          </a:bodyPr>
          <a:lstStyle/>
          <a:p>
            <a:pPr marL="342900" indent="-342900">
              <a:buFont typeface="Wingdings" panose="05000000000000000000" pitchFamily="2" charset="2"/>
              <a:buChar char="q"/>
            </a:pPr>
            <a:r>
              <a:rPr lang="en-US" sz="2000" b="1" dirty="0"/>
              <a:t>Definition of income</a:t>
            </a:r>
            <a:r>
              <a:rPr lang="en-US" sz="2000" dirty="0">
                <a:solidFill>
                  <a:schemeClr val="tx1"/>
                </a:solidFill>
              </a:rPr>
              <a:t> </a:t>
            </a:r>
          </a:p>
          <a:p>
            <a:pPr marL="342900" indent="-342900">
              <a:buFont typeface="Wingdings" panose="05000000000000000000" pitchFamily="2" charset="2"/>
              <a:buChar char="q"/>
            </a:pPr>
            <a:r>
              <a:rPr lang="en-US" sz="2000" dirty="0">
                <a:solidFill>
                  <a:schemeClr val="bg1">
                    <a:lumMod val="75000"/>
                  </a:schemeClr>
                </a:solidFill>
              </a:rPr>
              <a:t>Classes of income</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32</a:t>
            </a:fld>
            <a:endParaRPr lang="en-US"/>
          </a:p>
        </p:txBody>
      </p:sp>
    </p:spTree>
    <p:extLst>
      <p:ext uri="{BB962C8B-B14F-4D97-AF65-F5344CB8AC3E}">
        <p14:creationId xmlns:p14="http://schemas.microsoft.com/office/powerpoint/2010/main" val="3313237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85800"/>
            <a:ext cx="3401568" cy="1737360"/>
          </a:xfrm>
          <a:solidFill>
            <a:schemeClr val="bg1"/>
          </a:solidFill>
        </p:spPr>
        <p:txBody>
          <a:bodyPr anchor="ctr">
            <a:normAutofit/>
          </a:bodyPr>
          <a:lstStyle/>
          <a:p>
            <a:pPr algn="ctr"/>
            <a:r>
              <a:rPr lang="en-US" sz="4000" dirty="0"/>
              <a:t>Income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544718532"/>
              </p:ext>
            </p:extLst>
          </p:nvPr>
        </p:nvGraphicFramePr>
        <p:xfrm>
          <a:off x="838200" y="685800"/>
          <a:ext cx="7126224"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867486"/>
            <a:ext cx="3401568" cy="2847513"/>
          </a:xfrm>
          <a:solidFill>
            <a:schemeClr val="bg1"/>
          </a:solidFill>
        </p:spPr>
        <p:txBody>
          <a:bodyPr>
            <a:normAutofit/>
          </a:bodyPr>
          <a:lstStyle/>
          <a:p>
            <a:pPr marL="342900" indent="-342900">
              <a:buFont typeface="Wingdings" panose="05000000000000000000" pitchFamily="2" charset="2"/>
              <a:buChar char="q"/>
            </a:pPr>
            <a:r>
              <a:rPr lang="en-US" sz="2000" dirty="0">
                <a:solidFill>
                  <a:schemeClr val="bg1">
                    <a:lumMod val="75000"/>
                  </a:schemeClr>
                </a:solidFill>
              </a:rPr>
              <a:t>Definition of income</a:t>
            </a:r>
          </a:p>
          <a:p>
            <a:pPr marL="342900" indent="-342900">
              <a:buFont typeface="Wingdings" panose="05000000000000000000" pitchFamily="2" charset="2"/>
              <a:buChar char="q"/>
            </a:pPr>
            <a:r>
              <a:rPr lang="en-US" sz="2000" b="1" dirty="0"/>
              <a:t>Classes of income</a:t>
            </a:r>
            <a:r>
              <a:rPr lang="en-US" sz="2000" dirty="0">
                <a:solidFill>
                  <a:schemeClr val="tx1"/>
                </a:solidFill>
              </a:rPr>
              <a:t> </a:t>
            </a:r>
          </a:p>
          <a:p>
            <a:endParaRPr lang="en-US" sz="2000" dirty="0">
              <a:solidFill>
                <a:schemeClr val="bg1">
                  <a:lumMod val="75000"/>
                </a:schemeClr>
              </a:solidFill>
            </a:endParaRP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33</a:t>
            </a:fld>
            <a:endParaRPr lang="en-US"/>
          </a:p>
        </p:txBody>
      </p:sp>
    </p:spTree>
    <p:extLst>
      <p:ext uri="{BB962C8B-B14F-4D97-AF65-F5344CB8AC3E}">
        <p14:creationId xmlns:p14="http://schemas.microsoft.com/office/powerpoint/2010/main" val="4092460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lstStyle/>
          <a:p>
            <a:pPr algn="ctr"/>
            <a:r>
              <a:rPr lang="en-US" sz="4000" dirty="0"/>
              <a:t>Income</a:t>
            </a:r>
            <a:r>
              <a:rPr lang="en-US" sz="2400" dirty="0"/>
              <a:t>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299686411"/>
              </p:ext>
            </p:extLst>
          </p:nvPr>
        </p:nvGraphicFramePr>
        <p:xfrm>
          <a:off x="580747" y="685800"/>
          <a:ext cx="7187213" cy="5306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974018"/>
            <a:ext cx="3200400" cy="2740981"/>
          </a:xfrm>
          <a:solidFill>
            <a:schemeClr val="bg1"/>
          </a:solidFill>
        </p:spPr>
        <p:txBody>
          <a:bodyPr>
            <a:normAutofit/>
          </a:bodyPr>
          <a:lstStyle/>
          <a:p>
            <a:pPr marL="342900" indent="-342900">
              <a:buFont typeface="Wingdings" panose="05000000000000000000" pitchFamily="2" charset="2"/>
              <a:buChar char="q"/>
            </a:pPr>
            <a:r>
              <a:rPr lang="en-US" sz="2000" dirty="0">
                <a:solidFill>
                  <a:schemeClr val="tx1"/>
                </a:solidFill>
              </a:rPr>
              <a:t>Definition of income</a:t>
            </a:r>
          </a:p>
          <a:p>
            <a:pPr marL="342900" indent="-342900">
              <a:buFont typeface="Wingdings" panose="05000000000000000000" pitchFamily="2" charset="2"/>
              <a:buChar char="q"/>
            </a:pPr>
            <a:r>
              <a:rPr lang="en-US" sz="2000" dirty="0">
                <a:solidFill>
                  <a:schemeClr val="tx1"/>
                </a:solidFill>
              </a:rPr>
              <a:t>Classes of income </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34</a:t>
            </a:fld>
            <a:endParaRPr lang="en-US"/>
          </a:p>
        </p:txBody>
      </p:sp>
    </p:spTree>
    <p:extLst>
      <p:ext uri="{BB962C8B-B14F-4D97-AF65-F5344CB8AC3E}">
        <p14:creationId xmlns:p14="http://schemas.microsoft.com/office/powerpoint/2010/main" val="187072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85800"/>
            <a:ext cx="3354574" cy="1737360"/>
          </a:xfrm>
          <a:solidFill>
            <a:schemeClr val="bg1"/>
          </a:solidFill>
        </p:spPr>
        <p:txBody>
          <a:bodyPr anchor="ctr"/>
          <a:lstStyle/>
          <a:p>
            <a:pPr algn="ctr"/>
            <a:r>
              <a:rPr lang="en-US" sz="4000" dirty="0"/>
              <a:t>Expenses</a:t>
            </a:r>
            <a:r>
              <a:rPr lang="en-US" sz="2400" dirty="0"/>
              <a:t>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25139644"/>
              </p:ext>
            </p:extLst>
          </p:nvPr>
        </p:nvGraphicFramePr>
        <p:xfrm>
          <a:off x="287785" y="695324"/>
          <a:ext cx="7764262"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39" y="2867486"/>
            <a:ext cx="3354575" cy="2847513"/>
          </a:xfrm>
          <a:solidFill>
            <a:schemeClr val="bg1"/>
          </a:solidFill>
        </p:spPr>
        <p:txBody>
          <a:bodyPr>
            <a:normAutofit/>
          </a:bodyPr>
          <a:lstStyle/>
          <a:p>
            <a:pPr marL="342900" indent="-342900">
              <a:buFont typeface="Wingdings" panose="05000000000000000000" pitchFamily="2" charset="2"/>
              <a:buChar char="q"/>
            </a:pPr>
            <a:r>
              <a:rPr lang="en-US" sz="2000" b="1" dirty="0"/>
              <a:t>Definition of expense</a:t>
            </a:r>
            <a:endParaRPr lang="en-US" sz="2000" dirty="0">
              <a:solidFill>
                <a:schemeClr val="tx1"/>
              </a:solidFill>
            </a:endParaRPr>
          </a:p>
          <a:p>
            <a:pPr marL="342900" indent="-342900">
              <a:buFont typeface="Wingdings" panose="05000000000000000000" pitchFamily="2" charset="2"/>
              <a:buChar char="q"/>
            </a:pPr>
            <a:r>
              <a:rPr lang="en-US" sz="2000" dirty="0">
                <a:solidFill>
                  <a:schemeClr val="bg1">
                    <a:lumMod val="75000"/>
                  </a:schemeClr>
                </a:solidFill>
              </a:rPr>
              <a:t>Classes of expense</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35</a:t>
            </a:fld>
            <a:endParaRPr lang="en-US"/>
          </a:p>
        </p:txBody>
      </p:sp>
    </p:spTree>
    <p:extLst>
      <p:ext uri="{BB962C8B-B14F-4D97-AF65-F5344CB8AC3E}">
        <p14:creationId xmlns:p14="http://schemas.microsoft.com/office/powerpoint/2010/main" val="2577530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85800"/>
            <a:ext cx="3401568" cy="1737360"/>
          </a:xfrm>
          <a:solidFill>
            <a:schemeClr val="bg1"/>
          </a:solidFill>
        </p:spPr>
        <p:txBody>
          <a:bodyPr anchor="ctr">
            <a:normAutofit/>
          </a:bodyPr>
          <a:lstStyle/>
          <a:p>
            <a:pPr algn="ctr"/>
            <a:r>
              <a:rPr lang="en-US" sz="4000" dirty="0"/>
              <a:t>Expenses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704733694"/>
              </p:ext>
            </p:extLst>
          </p:nvPr>
        </p:nvGraphicFramePr>
        <p:xfrm>
          <a:off x="688848" y="679788"/>
          <a:ext cx="7126224"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2867486"/>
            <a:ext cx="3401568" cy="2847513"/>
          </a:xfrm>
          <a:solidFill>
            <a:schemeClr val="bg1"/>
          </a:solidFill>
        </p:spPr>
        <p:txBody>
          <a:bodyPr>
            <a:normAutofit/>
          </a:bodyPr>
          <a:lstStyle/>
          <a:p>
            <a:pPr marL="342900" indent="-342900">
              <a:buFont typeface="Wingdings" panose="05000000000000000000" pitchFamily="2" charset="2"/>
              <a:buChar char="q"/>
            </a:pPr>
            <a:r>
              <a:rPr lang="en-US" sz="2000" dirty="0">
                <a:solidFill>
                  <a:schemeClr val="bg1">
                    <a:lumMod val="75000"/>
                  </a:schemeClr>
                </a:solidFill>
              </a:rPr>
              <a:t>Definition of expense</a:t>
            </a:r>
          </a:p>
          <a:p>
            <a:pPr marL="342900" indent="-342900">
              <a:buFont typeface="Wingdings" panose="05000000000000000000" pitchFamily="2" charset="2"/>
              <a:buChar char="q"/>
            </a:pPr>
            <a:r>
              <a:rPr lang="en-US" sz="2000" b="1" dirty="0"/>
              <a:t>Classes of expenses</a:t>
            </a:r>
            <a:r>
              <a:rPr lang="en-US" sz="2000" dirty="0">
                <a:solidFill>
                  <a:schemeClr val="tx1"/>
                </a:solidFill>
              </a:rPr>
              <a:t> </a:t>
            </a:r>
          </a:p>
          <a:p>
            <a:endParaRPr lang="en-US" sz="2000" dirty="0">
              <a:solidFill>
                <a:schemeClr val="bg1">
                  <a:lumMod val="75000"/>
                </a:schemeClr>
              </a:solidFill>
            </a:endParaRP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36</a:t>
            </a:fld>
            <a:endParaRPr lang="en-US"/>
          </a:p>
        </p:txBody>
      </p:sp>
    </p:spTree>
    <p:extLst>
      <p:ext uri="{BB962C8B-B14F-4D97-AF65-F5344CB8AC3E}">
        <p14:creationId xmlns:p14="http://schemas.microsoft.com/office/powerpoint/2010/main" val="892380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640" y="685800"/>
            <a:ext cx="3401568" cy="1737360"/>
          </a:xfrm>
          <a:solidFill>
            <a:schemeClr val="bg1"/>
          </a:solidFill>
        </p:spPr>
        <p:txBody>
          <a:bodyPr anchor="ctr">
            <a:normAutofit/>
          </a:bodyPr>
          <a:lstStyle/>
          <a:p>
            <a:pPr algn="ctr"/>
            <a:r>
              <a:rPr lang="en-US" sz="4000" dirty="0"/>
              <a:t>Expenses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145844328"/>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a:xfrm>
            <a:off x="8549640" y="3053918"/>
            <a:ext cx="3401568" cy="2661082"/>
          </a:xfrm>
          <a:solidFill>
            <a:schemeClr val="bg1"/>
          </a:solidFill>
        </p:spPr>
        <p:txBody>
          <a:bodyPr>
            <a:normAutofit/>
          </a:bodyPr>
          <a:lstStyle/>
          <a:p>
            <a:pPr marL="342900" indent="-342900">
              <a:buFont typeface="Wingdings" panose="05000000000000000000" pitchFamily="2" charset="2"/>
              <a:buChar char="q"/>
            </a:pPr>
            <a:r>
              <a:rPr lang="en-US" sz="2000" b="1" dirty="0"/>
              <a:t>Definition of expense</a:t>
            </a:r>
          </a:p>
          <a:p>
            <a:pPr marL="342900" indent="-342900">
              <a:buFont typeface="Wingdings" panose="05000000000000000000" pitchFamily="2" charset="2"/>
              <a:buChar char="q"/>
            </a:pPr>
            <a:r>
              <a:rPr lang="en-US" sz="2000" b="1" dirty="0"/>
              <a:t>Classes of expenses</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37</a:t>
            </a:fld>
            <a:endParaRPr lang="en-US"/>
          </a:p>
        </p:txBody>
      </p:sp>
    </p:spTree>
    <p:extLst>
      <p:ext uri="{BB962C8B-B14F-4D97-AF65-F5344CB8AC3E}">
        <p14:creationId xmlns:p14="http://schemas.microsoft.com/office/powerpoint/2010/main" val="3957396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B7EED-E1B0-4B5C-9075-5F02BECDD472}"/>
              </a:ext>
            </a:extLst>
          </p:cNvPr>
          <p:cNvSpPr>
            <a:spLocks noGrp="1"/>
          </p:cNvSpPr>
          <p:nvPr>
            <p:ph type="title"/>
          </p:nvPr>
        </p:nvSpPr>
        <p:spPr>
          <a:xfrm>
            <a:off x="8549639" y="328475"/>
            <a:ext cx="3401568" cy="1091952"/>
          </a:xfrm>
          <a:solidFill>
            <a:schemeClr val="bg1"/>
          </a:solidFill>
        </p:spPr>
        <p:txBody>
          <a:bodyPr anchor="ctr">
            <a:normAutofit/>
          </a:bodyPr>
          <a:lstStyle/>
          <a:p>
            <a:pPr algn="ctr"/>
            <a:r>
              <a:rPr lang="en-GB" sz="4000" dirty="0"/>
              <a:t>Case Analysis</a:t>
            </a:r>
          </a:p>
        </p:txBody>
      </p:sp>
      <p:graphicFrame>
        <p:nvGraphicFramePr>
          <p:cNvPr id="8" name="Content Placeholder 7">
            <a:extLst>
              <a:ext uri="{FF2B5EF4-FFF2-40B4-BE49-F238E27FC236}">
                <a16:creationId xmlns:a16="http://schemas.microsoft.com/office/drawing/2014/main" id="{49961D96-CD12-46D6-B8DA-550B01CF8FEA}"/>
              </a:ext>
            </a:extLst>
          </p:cNvPr>
          <p:cNvGraphicFramePr>
            <a:graphicFrameLocks noGrp="1"/>
          </p:cNvGraphicFramePr>
          <p:nvPr>
            <p:ph idx="1"/>
            <p:extLst>
              <p:ext uri="{D42A27DB-BD31-4B8C-83A1-F6EECF244321}">
                <p14:modId xmlns:p14="http://schemas.microsoft.com/office/powerpoint/2010/main" val="1723693214"/>
              </p:ext>
            </p:extLst>
          </p:nvPr>
        </p:nvGraphicFramePr>
        <p:xfrm>
          <a:off x="292963" y="328474"/>
          <a:ext cx="7830105" cy="5814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C71423B7-CBAC-411C-9498-BF05549DE8A4}"/>
              </a:ext>
            </a:extLst>
          </p:cNvPr>
          <p:cNvSpPr>
            <a:spLocks noGrp="1"/>
          </p:cNvSpPr>
          <p:nvPr>
            <p:ph type="body" sz="half" idx="2"/>
          </p:nvPr>
        </p:nvSpPr>
        <p:spPr>
          <a:xfrm>
            <a:off x="8549640" y="1686758"/>
            <a:ext cx="3401568" cy="4456590"/>
          </a:xfrm>
          <a:solidFill>
            <a:schemeClr val="bg1"/>
          </a:solidFill>
        </p:spPr>
        <p:txBody>
          <a:bodyPr>
            <a:normAutofit/>
          </a:bodyPr>
          <a:lstStyle/>
          <a:p>
            <a:r>
              <a:rPr lang="en-US" sz="1400" b="1" dirty="0">
                <a:effectLst/>
                <a:latin typeface="Times New Roman" panose="02020603050405020304" pitchFamily="18" charset="0"/>
                <a:ea typeface="Times New Roman" panose="02020603050405020304" pitchFamily="18" charset="0"/>
              </a:rPr>
              <a:t>Read the extract from a student’s project report and do the following:</a:t>
            </a:r>
          </a:p>
          <a:p>
            <a:pPr marL="342900" indent="-342900">
              <a:buAutoNum type="arabicPeriod"/>
            </a:pPr>
            <a:r>
              <a:rPr lang="en-US" b="1" dirty="0">
                <a:latin typeface="Times New Roman" panose="02020603050405020304" pitchFamily="18" charset="0"/>
                <a:ea typeface="Times New Roman" panose="02020603050405020304" pitchFamily="18" charset="0"/>
              </a:rPr>
              <a:t>Identify assets that the business would probably have. Categorize them into current and noncurrent.</a:t>
            </a:r>
          </a:p>
          <a:p>
            <a:pPr marL="342900" indent="-342900">
              <a:buFont typeface="Wingdings" pitchFamily="2" charset="2"/>
              <a:buAutoNum type="arabicPeriod"/>
            </a:pPr>
            <a:r>
              <a:rPr lang="en-US" b="1" dirty="0">
                <a:latin typeface="Times New Roman" panose="02020603050405020304" pitchFamily="18" charset="0"/>
                <a:ea typeface="Times New Roman" panose="02020603050405020304" pitchFamily="18" charset="0"/>
              </a:rPr>
              <a:t>Identify liabilities that the business would probably assume. Categorize them into current and noncurrent.</a:t>
            </a:r>
          </a:p>
          <a:p>
            <a:pPr marL="342900" indent="-342900">
              <a:buAutoNum type="arabicPeriod"/>
            </a:pPr>
            <a:r>
              <a:rPr lang="en-US" b="1" dirty="0">
                <a:latin typeface="Times New Roman" panose="02020603050405020304" pitchFamily="18" charset="0"/>
                <a:ea typeface="Times New Roman" panose="02020603050405020304" pitchFamily="18" charset="0"/>
              </a:rPr>
              <a:t>Identify equity that the business would probably have.</a:t>
            </a:r>
          </a:p>
          <a:p>
            <a:pPr marL="342900" indent="-342900">
              <a:buAutoNum type="arabicPeriod"/>
            </a:pPr>
            <a:r>
              <a:rPr lang="en-US" b="1" dirty="0">
                <a:latin typeface="Times New Roman" panose="02020603050405020304" pitchFamily="18" charset="0"/>
                <a:ea typeface="Times New Roman" panose="02020603050405020304" pitchFamily="18" charset="0"/>
              </a:rPr>
              <a:t>Identify items of income that the business would probably earn. Categorize them into revenue and gains.</a:t>
            </a:r>
          </a:p>
          <a:p>
            <a:pPr marL="342900" indent="-342900">
              <a:buAutoNum type="arabicPeriod"/>
            </a:pPr>
            <a:r>
              <a:rPr lang="en-US" b="1" dirty="0">
                <a:latin typeface="Times New Roman" panose="02020603050405020304" pitchFamily="18" charset="0"/>
                <a:ea typeface="Times New Roman" panose="02020603050405020304" pitchFamily="18" charset="0"/>
              </a:rPr>
              <a:t>Identify items of expenses that the business would probably incur.</a:t>
            </a:r>
          </a:p>
          <a:p>
            <a:pPr marL="342900" indent="-342900">
              <a:buAutoNum type="arabicPeriod"/>
            </a:pPr>
            <a:endParaRPr lang="en-US" b="1" dirty="0">
              <a:latin typeface="Times New Roman" panose="02020603050405020304" pitchFamily="18" charset="0"/>
              <a:ea typeface="Times New Roman" panose="02020603050405020304" pitchFamily="18" charset="0"/>
            </a:endParaRPr>
          </a:p>
        </p:txBody>
      </p:sp>
      <p:sp>
        <p:nvSpPr>
          <p:cNvPr id="5" name="Date Placeholder 4">
            <a:extLst>
              <a:ext uri="{FF2B5EF4-FFF2-40B4-BE49-F238E27FC236}">
                <a16:creationId xmlns:a16="http://schemas.microsoft.com/office/drawing/2014/main" id="{DD4FACFA-A6DB-4E3B-83FB-30AC7E242B23}"/>
              </a:ext>
            </a:extLst>
          </p:cNvPr>
          <p:cNvSpPr>
            <a:spLocks noGrp="1"/>
          </p:cNvSpPr>
          <p:nvPr>
            <p:ph type="dt" sz="half" idx="10"/>
          </p:nvPr>
        </p:nvSpPr>
        <p:spPr/>
        <p:txBody>
          <a:bodyPr/>
          <a:lstStyle/>
          <a:p>
            <a:r>
              <a:rPr lang="en-US"/>
              <a:t>Jan 2021</a:t>
            </a:r>
            <a:endParaRPr lang="en-US" dirty="0"/>
          </a:p>
        </p:txBody>
      </p:sp>
      <p:sp>
        <p:nvSpPr>
          <p:cNvPr id="6" name="Footer Placeholder 5">
            <a:extLst>
              <a:ext uri="{FF2B5EF4-FFF2-40B4-BE49-F238E27FC236}">
                <a16:creationId xmlns:a16="http://schemas.microsoft.com/office/drawing/2014/main" id="{90B148F5-5224-4755-B159-2C2F1B8DA1E3}"/>
              </a:ext>
            </a:extLst>
          </p:cNvPr>
          <p:cNvSpPr>
            <a:spLocks noGrp="1"/>
          </p:cNvSpPr>
          <p:nvPr>
            <p:ph type="ftr" sz="quarter" idx="11"/>
          </p:nvPr>
        </p:nvSpPr>
        <p:spPr/>
        <p:txBody>
          <a:bodyPr/>
          <a:lstStyle/>
          <a:p>
            <a:r>
              <a:rPr lang="en-US"/>
              <a:t>Prepared by A. Essel-Anderson</a:t>
            </a:r>
            <a:endParaRPr lang="en-US" dirty="0"/>
          </a:p>
        </p:txBody>
      </p:sp>
      <p:sp>
        <p:nvSpPr>
          <p:cNvPr id="7" name="Slide Number Placeholder 6">
            <a:extLst>
              <a:ext uri="{FF2B5EF4-FFF2-40B4-BE49-F238E27FC236}">
                <a16:creationId xmlns:a16="http://schemas.microsoft.com/office/drawing/2014/main" id="{502EDA83-311B-46AF-A680-E8DA26693D63}"/>
              </a:ext>
            </a:extLst>
          </p:cNvPr>
          <p:cNvSpPr>
            <a:spLocks noGrp="1"/>
          </p:cNvSpPr>
          <p:nvPr>
            <p:ph type="sldNum" sz="quarter" idx="12"/>
          </p:nvPr>
        </p:nvSpPr>
        <p:spPr>
          <a:xfrm>
            <a:off x="11294465" y="6257692"/>
            <a:ext cx="640080" cy="365125"/>
          </a:xfrm>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2008833982"/>
      </p:ext>
    </p:extLst>
  </p:cSld>
  <p:clrMapOvr>
    <a:masterClrMapping/>
  </p:clrMapOvr>
  <mc:AlternateContent xmlns:mc="http://schemas.openxmlformats.org/markup-compatibility/2006" xmlns:p14="http://schemas.microsoft.com/office/powerpoint/2010/main">
    <mc:Choice Requires="p14">
      <p:transition spd="slow" p14:dur="2000" advTm="247301"/>
    </mc:Choice>
    <mc:Fallback xmlns="">
      <p:transition spd="slow" advTm="24730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19AD-355D-4295-A941-126428919C3D}"/>
              </a:ext>
            </a:extLst>
          </p:cNvPr>
          <p:cNvSpPr>
            <a:spLocks noGrp="1"/>
          </p:cNvSpPr>
          <p:nvPr>
            <p:ph type="title"/>
          </p:nvPr>
        </p:nvSpPr>
        <p:spPr>
          <a:xfrm>
            <a:off x="1069848" y="484632"/>
            <a:ext cx="10058400" cy="1450700"/>
          </a:xfrm>
          <a:solidFill>
            <a:schemeClr val="bg1"/>
          </a:solidFill>
        </p:spPr>
        <p:txBody>
          <a:bodyPr anchor="ctr">
            <a:normAutofit/>
          </a:bodyPr>
          <a:lstStyle/>
          <a:p>
            <a:pPr algn="ctr"/>
            <a:r>
              <a:rPr lang="en-GB" sz="4400" b="1" dirty="0"/>
              <a:t>Lecture on Financial Statements</a:t>
            </a:r>
          </a:p>
        </p:txBody>
      </p:sp>
      <p:graphicFrame>
        <p:nvGraphicFramePr>
          <p:cNvPr id="11" name="Content Placeholder 10">
            <a:extLst>
              <a:ext uri="{FF2B5EF4-FFF2-40B4-BE49-F238E27FC236}">
                <a16:creationId xmlns:a16="http://schemas.microsoft.com/office/drawing/2014/main" id="{AFC72D3F-67D5-417B-8332-2916CED2C820}"/>
              </a:ext>
            </a:extLst>
          </p:cNvPr>
          <p:cNvGraphicFramePr>
            <a:graphicFrameLocks noGrp="1"/>
          </p:cNvGraphicFramePr>
          <p:nvPr>
            <p:ph idx="1"/>
          </p:nvPr>
        </p:nvGraphicFramePr>
        <p:xfrm>
          <a:off x="1069975" y="2120900"/>
          <a:ext cx="10058400" cy="40513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E719CD13-9557-49A7-A941-B32E7942CBB7}"/>
              </a:ext>
            </a:extLst>
          </p:cNvPr>
          <p:cNvSpPr>
            <a:spLocks noGrp="1"/>
          </p:cNvSpPr>
          <p:nvPr>
            <p:ph type="dt" sz="half" idx="10"/>
          </p:nvPr>
        </p:nvSpPr>
        <p:spPr/>
        <p:txBody>
          <a:bodyPr/>
          <a:lstStyle/>
          <a:p>
            <a:r>
              <a:rPr lang="en-US"/>
              <a:t>Jan 2021</a:t>
            </a:r>
            <a:endParaRPr lang="en-US" dirty="0"/>
          </a:p>
        </p:txBody>
      </p:sp>
      <p:sp>
        <p:nvSpPr>
          <p:cNvPr id="5" name="Footer Placeholder 4">
            <a:extLst>
              <a:ext uri="{FF2B5EF4-FFF2-40B4-BE49-F238E27FC236}">
                <a16:creationId xmlns:a16="http://schemas.microsoft.com/office/drawing/2014/main" id="{B29CDD33-69FE-4C19-9209-D4DE3114D104}"/>
              </a:ext>
            </a:extLst>
          </p:cNvPr>
          <p:cNvSpPr>
            <a:spLocks noGrp="1"/>
          </p:cNvSpPr>
          <p:nvPr>
            <p:ph type="ftr" sz="quarter" idx="11"/>
          </p:nvPr>
        </p:nvSpPr>
        <p:spPr/>
        <p:txBody>
          <a:bodyPr/>
          <a:lstStyle/>
          <a:p>
            <a:r>
              <a:rPr lang="en-US" dirty="0"/>
              <a:t>Prepared by A. Essel-Anderson</a:t>
            </a:r>
          </a:p>
        </p:txBody>
      </p:sp>
      <p:sp>
        <p:nvSpPr>
          <p:cNvPr id="6" name="Slide Number Placeholder 5">
            <a:extLst>
              <a:ext uri="{FF2B5EF4-FFF2-40B4-BE49-F238E27FC236}">
                <a16:creationId xmlns:a16="http://schemas.microsoft.com/office/drawing/2014/main" id="{9D957BAC-EF55-4CD8-A2FA-369290B5F539}"/>
              </a:ext>
            </a:extLst>
          </p:cNvPr>
          <p:cNvSpPr>
            <a:spLocks noGrp="1"/>
          </p:cNvSpPr>
          <p:nvPr>
            <p:ph type="sldNum" sz="quarter" idx="12"/>
          </p:nvPr>
        </p:nvSpPr>
        <p:spPr/>
        <p:txBody>
          <a:bodyPr/>
          <a:lstStyle/>
          <a:p>
            <a:fld id="{4FAB73BC-B049-4115-A692-8D63A059BFB8}" type="slidenum">
              <a:rPr lang="en-US" smtClean="0"/>
              <a:t>39</a:t>
            </a:fld>
            <a:endParaRPr lang="en-US" dirty="0"/>
          </a:p>
        </p:txBody>
      </p:sp>
    </p:spTree>
    <p:custDataLst>
      <p:tags r:id="rId1"/>
    </p:custDataLst>
    <p:extLst>
      <p:ext uri="{BB962C8B-B14F-4D97-AF65-F5344CB8AC3E}">
        <p14:creationId xmlns:p14="http://schemas.microsoft.com/office/powerpoint/2010/main" val="949432300"/>
      </p:ext>
    </p:extLst>
  </p:cSld>
  <p:clrMapOvr>
    <a:masterClrMapping/>
  </p:clrMapOvr>
  <mc:AlternateContent xmlns:mc="http://schemas.openxmlformats.org/markup-compatibility/2006" xmlns:p14="http://schemas.microsoft.com/office/powerpoint/2010/main">
    <mc:Choice Requires="p14">
      <p:transition spd="slow" p14:dur="2000" advTm="464255"/>
    </mc:Choice>
    <mc:Fallback xmlns="">
      <p:transition spd="slow" advTm="46425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DB49-CD15-45CF-82F6-B4862C8041A9}"/>
              </a:ext>
            </a:extLst>
          </p:cNvPr>
          <p:cNvSpPr>
            <a:spLocks noGrp="1"/>
          </p:cNvSpPr>
          <p:nvPr>
            <p:ph type="title"/>
          </p:nvPr>
        </p:nvSpPr>
        <p:spPr>
          <a:xfrm>
            <a:off x="8760331" y="727364"/>
            <a:ext cx="3046073" cy="5017040"/>
          </a:xfrm>
          <a:solidFill>
            <a:schemeClr val="bg1"/>
          </a:solidFill>
          <a:ln w="28575">
            <a:solidFill>
              <a:schemeClr val="accent1">
                <a:lumMod val="75000"/>
              </a:schemeClr>
            </a:solidFill>
          </a:ln>
        </p:spPr>
        <p:txBody>
          <a:bodyPr>
            <a:normAutofit/>
          </a:bodyPr>
          <a:lstStyle/>
          <a:p>
            <a:pPr algn="ctr"/>
            <a:r>
              <a:rPr lang="en-GB" sz="4800" dirty="0"/>
              <a:t>Learning Outcomes</a:t>
            </a:r>
          </a:p>
        </p:txBody>
      </p:sp>
      <p:sp>
        <p:nvSpPr>
          <p:cNvPr id="5" name="Footer Placeholder 4">
            <a:extLst>
              <a:ext uri="{FF2B5EF4-FFF2-40B4-BE49-F238E27FC236}">
                <a16:creationId xmlns:a16="http://schemas.microsoft.com/office/drawing/2014/main" id="{831CB179-9786-444B-A667-9EA2E2BBD1FB}"/>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dirty="0"/>
              <a:t>Prepared by A. Essel-Anderson</a:t>
            </a:r>
          </a:p>
        </p:txBody>
      </p:sp>
      <p:sp>
        <p:nvSpPr>
          <p:cNvPr id="4" name="Date Placeholder 3">
            <a:extLst>
              <a:ext uri="{FF2B5EF4-FFF2-40B4-BE49-F238E27FC236}">
                <a16:creationId xmlns:a16="http://schemas.microsoft.com/office/drawing/2014/main" id="{E17FD33C-B63B-4BEA-A329-546FC21D2E2D}"/>
              </a:ext>
            </a:extLst>
          </p:cNvPr>
          <p:cNvSpPr>
            <a:spLocks noGrp="1"/>
          </p:cNvSpPr>
          <p:nvPr>
            <p:ph type="dt" sz="half" idx="10"/>
          </p:nvPr>
        </p:nvSpPr>
        <p:spPr>
          <a:xfrm>
            <a:off x="7964424" y="6272784"/>
            <a:ext cx="3273552" cy="365125"/>
          </a:xfrm>
        </p:spPr>
        <p:txBody>
          <a:bodyPr>
            <a:normAutofit/>
          </a:bodyPr>
          <a:lstStyle/>
          <a:p>
            <a:pPr>
              <a:spcAft>
                <a:spcPts val="600"/>
              </a:spcAft>
            </a:pPr>
            <a:r>
              <a:rPr lang="en-US"/>
              <a:t>Jan 2021</a:t>
            </a:r>
            <a:endParaRPr lang="en-US" dirty="0"/>
          </a:p>
        </p:txBody>
      </p:sp>
      <p:sp>
        <p:nvSpPr>
          <p:cNvPr id="6" name="Slide Number Placeholder 5">
            <a:extLst>
              <a:ext uri="{FF2B5EF4-FFF2-40B4-BE49-F238E27FC236}">
                <a16:creationId xmlns:a16="http://schemas.microsoft.com/office/drawing/2014/main" id="{CF8833CB-6205-4386-A2EE-7CB462021837}"/>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a:pPr>
                <a:spcAft>
                  <a:spcPts val="600"/>
                </a:spcAft>
              </a:pPr>
              <a:t>4</a:t>
            </a:fld>
            <a:endParaRPr lang="en-US" dirty="0"/>
          </a:p>
        </p:txBody>
      </p:sp>
      <p:graphicFrame>
        <p:nvGraphicFramePr>
          <p:cNvPr id="21" name="Content Placeholder 2">
            <a:extLst>
              <a:ext uri="{FF2B5EF4-FFF2-40B4-BE49-F238E27FC236}">
                <a16:creationId xmlns:a16="http://schemas.microsoft.com/office/drawing/2014/main" id="{7AC25993-6081-4860-8D32-ACD41BC0EF8C}"/>
              </a:ext>
            </a:extLst>
          </p:cNvPr>
          <p:cNvGraphicFramePr>
            <a:graphicFrameLocks noGrp="1"/>
          </p:cNvGraphicFramePr>
          <p:nvPr>
            <p:ph idx="1"/>
            <p:extLst>
              <p:ext uri="{D42A27DB-BD31-4B8C-83A1-F6EECF244321}">
                <p14:modId xmlns:p14="http://schemas.microsoft.com/office/powerpoint/2010/main" val="2589152984"/>
              </p:ext>
            </p:extLst>
          </p:nvPr>
        </p:nvGraphicFramePr>
        <p:xfrm>
          <a:off x="205619" y="317265"/>
          <a:ext cx="8361437" cy="5837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4422201"/>
      </p:ext>
    </p:extLst>
  </p:cSld>
  <p:clrMapOvr>
    <a:masterClrMapping/>
  </p:clrMapOvr>
  <mc:AlternateContent xmlns:mc="http://schemas.openxmlformats.org/markup-compatibility/2006" xmlns:p14="http://schemas.microsoft.com/office/powerpoint/2010/main">
    <mc:Choice Requires="p14">
      <p:transition spd="slow" p14:dur="2000" advTm="66210"/>
    </mc:Choice>
    <mc:Fallback xmlns="">
      <p:transition spd="slow" advTm="6621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 name="Oval 17">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9" name="Oval 18">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21" name="Rectangle 20">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 Placeholder 2"/>
          <p:cNvSpPr>
            <a:spLocks noGrp="1"/>
          </p:cNvSpPr>
          <p:nvPr>
            <p:ph type="body" idx="1"/>
          </p:nvPr>
        </p:nvSpPr>
        <p:spPr>
          <a:xfrm>
            <a:off x="7937524" y="2064730"/>
            <a:ext cx="2942706" cy="2728536"/>
          </a:xfrm>
        </p:spPr>
        <p:txBody>
          <a:bodyPr vert="horz" lIns="91440" tIns="45720" rIns="91440" bIns="45720" rtlCol="0" anchor="ctr">
            <a:normAutofit/>
          </a:bodyPr>
          <a:lstStyle/>
          <a:p>
            <a:r>
              <a:rPr lang="en-US" sz="1500">
                <a:solidFill>
                  <a:schemeClr val="tx2"/>
                </a:solidFill>
              </a:rPr>
              <a:t>Distinction between general-purpose financial statement and Special-purpose financial statements</a:t>
            </a:r>
          </a:p>
          <a:p>
            <a:r>
              <a:rPr lang="en-US" sz="1500">
                <a:solidFill>
                  <a:schemeClr val="tx2"/>
                </a:solidFill>
              </a:rPr>
              <a:t>Objective of financial statements </a:t>
            </a:r>
          </a:p>
          <a:p>
            <a:r>
              <a:rPr lang="en-US" sz="1500">
                <a:solidFill>
                  <a:schemeClr val="tx2"/>
                </a:solidFill>
              </a:rPr>
              <a:t>Components of general-purpose financial statements</a:t>
            </a:r>
          </a:p>
          <a:p>
            <a:r>
              <a:rPr lang="en-US" sz="1500">
                <a:solidFill>
                  <a:schemeClr val="tx2"/>
                </a:solidFill>
              </a:rPr>
              <a:t>Other reports published in annual reports </a:t>
            </a:r>
          </a:p>
        </p:txBody>
      </p:sp>
      <p:grpSp>
        <p:nvGrpSpPr>
          <p:cNvPr id="23" name="Group 22">
            <a:extLst>
              <a:ext uri="{FF2B5EF4-FFF2-40B4-BE49-F238E27FC236}">
                <a16:creationId xmlns:a16="http://schemas.microsoft.com/office/drawing/2014/main" id="{B4CFDD4A-4FA1-4CD9-90D5-E253C2040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4818" y="720071"/>
            <a:ext cx="5417868" cy="5417858"/>
            <a:chOff x="1311770" y="720071"/>
            <a:chExt cx="5417868" cy="5417858"/>
          </a:xfrm>
        </p:grpSpPr>
        <p:sp>
          <p:nvSpPr>
            <p:cNvPr id="24" name="Oval 23">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1770" y="720071"/>
              <a:ext cx="5417868" cy="541785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8390" y="1006688"/>
              <a:ext cx="4844628" cy="48446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1717507" y="1316890"/>
            <a:ext cx="4606394" cy="4224216"/>
          </a:xfrm>
        </p:spPr>
        <p:txBody>
          <a:bodyPr vert="horz" lIns="91440" tIns="45720" rIns="91440" bIns="45720" rtlCol="0" anchor="ctr">
            <a:normAutofit/>
          </a:bodyPr>
          <a:lstStyle/>
          <a:p>
            <a:pPr algn="ctr"/>
            <a:r>
              <a:rPr lang="en-US" sz="6000">
                <a:solidFill>
                  <a:srgbClr val="FFFFFF"/>
                </a:solidFill>
              </a:rPr>
              <a:t>Components of financial statements </a:t>
            </a:r>
          </a:p>
        </p:txBody>
      </p:sp>
      <p:sp>
        <p:nvSpPr>
          <p:cNvPr id="27" name="Rectangle 26">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5208"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p:cNvSpPr>
            <a:spLocks noGrp="1"/>
          </p:cNvSpPr>
          <p:nvPr>
            <p:ph type="ftr" sz="quarter" idx="11"/>
          </p:nvPr>
        </p:nvSpPr>
        <p:spPr>
          <a:xfrm>
            <a:off x="1088136" y="6272784"/>
            <a:ext cx="6327648" cy="365125"/>
          </a:xfrm>
        </p:spPr>
        <p:txBody>
          <a:bodyPr vert="horz" lIns="91440" tIns="45720" rIns="91440" bIns="45720" rtlCol="0" anchor="ctr">
            <a:normAutofit/>
          </a:bodyPr>
          <a:lstStyle/>
          <a:p>
            <a:pPr>
              <a:spcAft>
                <a:spcPts val="600"/>
              </a:spcAft>
            </a:pPr>
            <a:r>
              <a:rPr lang="en-US" kern="1200" dirty="0">
                <a:solidFill>
                  <a:schemeClr val="tx2"/>
                </a:solidFill>
                <a:latin typeface="+mn-lt"/>
                <a:ea typeface="+mn-ea"/>
                <a:cs typeface="+mn-cs"/>
              </a:rPr>
              <a:t>Prepared by A. Essel-Anderson</a:t>
            </a:r>
          </a:p>
        </p:txBody>
      </p:sp>
      <p:sp>
        <p:nvSpPr>
          <p:cNvPr id="4" name="Date Placeholder 3"/>
          <p:cNvSpPr>
            <a:spLocks noGrp="1"/>
          </p:cNvSpPr>
          <p:nvPr>
            <p:ph type="dt" sz="half" idx="10"/>
          </p:nvPr>
        </p:nvSpPr>
        <p:spPr>
          <a:xfrm>
            <a:off x="7964424" y="6272784"/>
            <a:ext cx="3273552" cy="365125"/>
          </a:xfrm>
        </p:spPr>
        <p:txBody>
          <a:bodyPr vert="horz" lIns="91440" tIns="45720" rIns="91440" bIns="45720" rtlCol="0" anchor="ctr">
            <a:normAutofit/>
          </a:bodyPr>
          <a:lstStyle/>
          <a:p>
            <a:pPr>
              <a:spcAft>
                <a:spcPts val="600"/>
              </a:spcAft>
            </a:pPr>
            <a:r>
              <a:rPr lang="en-US" kern="1200" dirty="0">
                <a:solidFill>
                  <a:schemeClr val="tx2"/>
                </a:solidFill>
                <a:latin typeface="+mn-lt"/>
                <a:ea typeface="+mn-ea"/>
                <a:cs typeface="+mn-cs"/>
              </a:rPr>
              <a:t>Jan 2021</a:t>
            </a:r>
          </a:p>
        </p:txBody>
      </p:sp>
      <p:sp>
        <p:nvSpPr>
          <p:cNvPr id="6" name="Slide Number Placeholder 5"/>
          <p:cNvSpPr>
            <a:spLocks noGrp="1"/>
          </p:cNvSpPr>
          <p:nvPr>
            <p:ph type="sldNum" sz="quarter" idx="12"/>
          </p:nvPr>
        </p:nvSpPr>
        <p:spPr>
          <a:xfrm>
            <a:off x="11311003" y="6215530"/>
            <a:ext cx="713983" cy="479632"/>
          </a:xfrm>
        </p:spPr>
        <p:txBody>
          <a:bodyPr vert="horz" lIns="91440" tIns="45720" rIns="91440" bIns="45720" rtlCol="0" anchor="ctr">
            <a:normAutofit/>
          </a:bodyPr>
          <a:lstStyle/>
          <a:p>
            <a:pPr algn="l">
              <a:lnSpc>
                <a:spcPct val="90000"/>
              </a:lnSpc>
              <a:spcAft>
                <a:spcPts val="600"/>
              </a:spcAft>
            </a:pPr>
            <a:fld id="{FA9930F0-FD6D-4296-9909-78BD7E44CA55}" type="slidenum">
              <a:rPr lang="en-US" b="1" kern="1200">
                <a:solidFill>
                  <a:schemeClr val="accent1"/>
                </a:solidFill>
                <a:latin typeface="+mj-lt"/>
                <a:ea typeface="+mn-ea"/>
                <a:cs typeface="+mn-cs"/>
              </a:rPr>
              <a:pPr algn="l">
                <a:lnSpc>
                  <a:spcPct val="90000"/>
                </a:lnSpc>
                <a:spcAft>
                  <a:spcPts val="600"/>
                </a:spcAft>
              </a:pPr>
              <a:t>5</a:t>
            </a:fld>
            <a:endParaRPr lang="en-US" b="1" kern="1200">
              <a:solidFill>
                <a:schemeClr val="accent1"/>
              </a:solidFill>
              <a:latin typeface="+mj-lt"/>
              <a:ea typeface="+mn-ea"/>
              <a:cs typeface="+mn-cs"/>
            </a:endParaRPr>
          </a:p>
        </p:txBody>
      </p:sp>
    </p:spTree>
    <p:extLst>
      <p:ext uri="{BB962C8B-B14F-4D97-AF65-F5344CB8AC3E}">
        <p14:creationId xmlns:p14="http://schemas.microsoft.com/office/powerpoint/2010/main" val="187877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55391"/>
          </a:xfrm>
        </p:spPr>
        <p:txBody>
          <a:bodyPr/>
          <a:lstStyle/>
          <a:p>
            <a:r>
              <a:rPr lang="en-US" dirty="0"/>
              <a:t>Financial statements</a:t>
            </a:r>
          </a:p>
        </p:txBody>
      </p:sp>
      <p:sp>
        <p:nvSpPr>
          <p:cNvPr id="3" name="Date Placeholder 2"/>
          <p:cNvSpPr>
            <a:spLocks noGrp="1"/>
          </p:cNvSpPr>
          <p:nvPr>
            <p:ph type="dt" sz="half" idx="10"/>
          </p:nvPr>
        </p:nvSpPr>
        <p:spPr/>
        <p:txBody>
          <a:bodyPr/>
          <a:lstStyle/>
          <a:p>
            <a:r>
              <a:rPr lang="en-US"/>
              <a:t>Jan 2021</a:t>
            </a:r>
          </a:p>
        </p:txBody>
      </p:sp>
      <p:sp>
        <p:nvSpPr>
          <p:cNvPr id="4" name="Footer Placeholder 3"/>
          <p:cNvSpPr>
            <a:spLocks noGrp="1"/>
          </p:cNvSpPr>
          <p:nvPr>
            <p:ph type="ftr" sz="quarter" idx="11"/>
          </p:nvPr>
        </p:nvSpPr>
        <p:spPr/>
        <p:txBody>
          <a:bodyPr/>
          <a:lstStyle/>
          <a:p>
            <a:r>
              <a:rPr lang="en-US"/>
              <a:t>Prepared by A. Essel-Anderson</a:t>
            </a:r>
          </a:p>
        </p:txBody>
      </p:sp>
      <p:sp>
        <p:nvSpPr>
          <p:cNvPr id="5" name="Slide Number Placeholder 4"/>
          <p:cNvSpPr>
            <a:spLocks noGrp="1"/>
          </p:cNvSpPr>
          <p:nvPr>
            <p:ph type="sldNum" sz="quarter" idx="12"/>
          </p:nvPr>
        </p:nvSpPr>
        <p:spPr/>
        <p:txBody>
          <a:bodyPr/>
          <a:lstStyle/>
          <a:p>
            <a:fld id="{FA9930F0-FD6D-4296-9909-78BD7E44CA55}" type="slidenum">
              <a:rPr lang="en-US" smtClean="0"/>
              <a:pPr/>
              <a:t>6</a:t>
            </a:fld>
            <a:endParaRPr lang="en-US"/>
          </a:p>
        </p:txBody>
      </p:sp>
      <p:graphicFrame>
        <p:nvGraphicFramePr>
          <p:cNvPr id="9" name="Content Placeholder 8"/>
          <p:cNvGraphicFramePr>
            <a:graphicFrameLocks noGrp="1"/>
          </p:cNvGraphicFramePr>
          <p:nvPr>
            <p:ph sz="quarter" idx="1"/>
            <p:extLst>
              <p:ext uri="{D42A27DB-BD31-4B8C-83A1-F6EECF244321}">
                <p14:modId xmlns:p14="http://schemas.microsoft.com/office/powerpoint/2010/main" val="3051307684"/>
              </p:ext>
            </p:extLst>
          </p:nvPr>
        </p:nvGraphicFramePr>
        <p:xfrm>
          <a:off x="1088136" y="1902992"/>
          <a:ext cx="10034016" cy="3973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72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chor="ctr"/>
          <a:lstStyle/>
          <a:p>
            <a:pPr algn="ctr"/>
            <a:r>
              <a:rPr lang="en-US" dirty="0"/>
              <a:t>Classes of financial information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376490692"/>
              </p:ext>
            </p:extLst>
          </p:nvPr>
        </p:nvGraphicFramePr>
        <p:xfrm>
          <a:off x="838200" y="685800"/>
          <a:ext cx="671195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A00457F7-6CB2-4FDB-B176-4D542DE55A21}"/>
              </a:ext>
            </a:extLst>
          </p:cNvPr>
          <p:cNvSpPr>
            <a:spLocks noGrp="1"/>
          </p:cNvSpPr>
          <p:nvPr>
            <p:ph type="body" sz="half" idx="2"/>
          </p:nvPr>
        </p:nvSpPr>
        <p:spPr>
          <a:xfrm>
            <a:off x="8549640" y="2672178"/>
            <a:ext cx="3200400" cy="3042821"/>
          </a:xfrm>
          <a:solidFill>
            <a:schemeClr val="bg1"/>
          </a:solidFill>
        </p:spPr>
        <p:txBody>
          <a:bodyPr>
            <a:normAutofit/>
          </a:bodyPr>
          <a:lstStyle/>
          <a:p>
            <a:r>
              <a:rPr lang="en-GB" sz="2000" dirty="0"/>
              <a:t>Financial statements may be classified into general-purpose financial statements and special-purpose financial statements.</a:t>
            </a:r>
          </a:p>
        </p:txBody>
      </p:sp>
      <p:sp>
        <p:nvSpPr>
          <p:cNvPr id="3" name="Date Placeholder 2"/>
          <p:cNvSpPr>
            <a:spLocks noGrp="1"/>
          </p:cNvSpPr>
          <p:nvPr>
            <p:ph type="dt" sz="half" idx="10"/>
          </p:nvPr>
        </p:nvSpPr>
        <p:spPr/>
        <p:txBody>
          <a:bodyPr/>
          <a:lstStyle/>
          <a:p>
            <a:r>
              <a:rPr lang="en-US"/>
              <a:t>Jan 2021</a:t>
            </a:r>
          </a:p>
        </p:txBody>
      </p:sp>
      <p:sp>
        <p:nvSpPr>
          <p:cNvPr id="4" name="Footer Placeholder 3"/>
          <p:cNvSpPr>
            <a:spLocks noGrp="1"/>
          </p:cNvSpPr>
          <p:nvPr>
            <p:ph type="ftr" sz="quarter" idx="11"/>
          </p:nvPr>
        </p:nvSpPr>
        <p:spPr/>
        <p:txBody>
          <a:bodyPr/>
          <a:lstStyle/>
          <a:p>
            <a:r>
              <a:rPr lang="en-US"/>
              <a:t>Prepared by A. Essel-Anderson</a:t>
            </a:r>
          </a:p>
        </p:txBody>
      </p:sp>
      <p:sp>
        <p:nvSpPr>
          <p:cNvPr id="5" name="Slide Number Placeholder 4"/>
          <p:cNvSpPr>
            <a:spLocks noGrp="1"/>
          </p:cNvSpPr>
          <p:nvPr>
            <p:ph type="sldNum" sz="quarter" idx="12"/>
          </p:nvPr>
        </p:nvSpPr>
        <p:spPr/>
        <p:txBody>
          <a:bodyPr/>
          <a:lstStyle/>
          <a:p>
            <a:fld id="{FA9930F0-FD6D-4296-9909-78BD7E44CA55}" type="slidenum">
              <a:rPr lang="en-US" smtClean="0"/>
              <a:pPr/>
              <a:t>7</a:t>
            </a:fld>
            <a:endParaRPr lang="en-US"/>
          </a:p>
        </p:txBody>
      </p:sp>
    </p:spTree>
    <p:extLst>
      <p:ext uri="{BB962C8B-B14F-4D97-AF65-F5344CB8AC3E}">
        <p14:creationId xmlns:p14="http://schemas.microsoft.com/office/powerpoint/2010/main" val="1195652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211003"/>
          </a:xfrm>
        </p:spPr>
        <p:txBody>
          <a:bodyPr>
            <a:normAutofit fontScale="90000"/>
          </a:bodyPr>
          <a:lstStyle/>
          <a:p>
            <a:r>
              <a:rPr lang="en-US" dirty="0"/>
              <a:t>Components of general-purpose financial statements </a:t>
            </a:r>
          </a:p>
        </p:txBody>
      </p:sp>
      <p:sp>
        <p:nvSpPr>
          <p:cNvPr id="4" name="Date Placeholder 3"/>
          <p:cNvSpPr>
            <a:spLocks noGrp="1"/>
          </p:cNvSpPr>
          <p:nvPr>
            <p:ph type="dt" sz="half" idx="10"/>
          </p:nvPr>
        </p:nvSpPr>
        <p:spPr/>
        <p:txBody>
          <a:bodyPr/>
          <a:lstStyle/>
          <a:p>
            <a:r>
              <a:rPr lang="en-US"/>
              <a:t>Jan 2021</a:t>
            </a:r>
          </a:p>
        </p:txBody>
      </p:sp>
      <p:sp>
        <p:nvSpPr>
          <p:cNvPr id="5" name="Footer Placeholder 4"/>
          <p:cNvSpPr>
            <a:spLocks noGrp="1"/>
          </p:cNvSpPr>
          <p:nvPr>
            <p:ph type="ftr" sz="quarter" idx="11"/>
          </p:nvPr>
        </p:nvSpPr>
        <p:spPr/>
        <p:txBody>
          <a:bodyPr/>
          <a:lstStyle/>
          <a:p>
            <a:r>
              <a:rPr lang="en-US"/>
              <a:t>Prepared by A. Essel-Anderson</a:t>
            </a:r>
          </a:p>
        </p:txBody>
      </p:sp>
      <p:sp>
        <p:nvSpPr>
          <p:cNvPr id="6" name="Slide Number Placeholder 5"/>
          <p:cNvSpPr>
            <a:spLocks noGrp="1"/>
          </p:cNvSpPr>
          <p:nvPr>
            <p:ph type="sldNum" sz="quarter" idx="12"/>
          </p:nvPr>
        </p:nvSpPr>
        <p:spPr/>
        <p:txBody>
          <a:bodyPr/>
          <a:lstStyle/>
          <a:p>
            <a:fld id="{FA9930F0-FD6D-4296-9909-78BD7E44CA55}" type="slidenum">
              <a:rPr lang="en-US" smtClean="0"/>
              <a:pPr/>
              <a:t>8</a:t>
            </a:fld>
            <a:endParaRPr lang="en-US"/>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962654397"/>
              </p:ext>
            </p:extLst>
          </p:nvPr>
        </p:nvGraphicFramePr>
        <p:xfrm>
          <a:off x="1069848" y="1940544"/>
          <a:ext cx="10058400" cy="4211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446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13">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6" name="Oval 15">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24" name="Rectangle 17">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0" y="484632"/>
            <a:ext cx="5299586" cy="1609344"/>
          </a:xfrm>
          <a:solidFill>
            <a:schemeClr val="bg1"/>
          </a:solidFill>
          <a:ln>
            <a:noFill/>
          </a:ln>
        </p:spPr>
        <p:txBody>
          <a:bodyPr vert="horz" lIns="91440" tIns="45720" rIns="91440" bIns="45720" rtlCol="0" anchor="ctr">
            <a:normAutofit/>
          </a:bodyPr>
          <a:lstStyle/>
          <a:p>
            <a:pPr algn="ctr"/>
            <a:r>
              <a:rPr lang="en-US" sz="3700" dirty="0"/>
              <a:t>Statement of comprehensive income</a:t>
            </a:r>
          </a:p>
        </p:txBody>
      </p:sp>
      <p:pic>
        <p:nvPicPr>
          <p:cNvPr id="9" name="Content Placeholder 8" descr="Screen Clipping"/>
          <p:cNvPicPr>
            <a:picLocks noGrp="1" noChangeAspect="1"/>
          </p:cNvPicPr>
          <p:nvPr>
            <p:ph idx="1"/>
          </p:nvPr>
        </p:nvPicPr>
        <p:blipFill rotWithShape="1">
          <a:blip r:embed="rId5">
            <a:extLst>
              <a:ext uri="{28A0092B-C50C-407E-A947-70E740481C1C}">
                <a14:useLocalDpi xmlns:a14="http://schemas.microsoft.com/office/drawing/2010/main" val="0"/>
              </a:ext>
            </a:extLst>
          </a:blip>
          <a:srcRect r="-3" b="4755"/>
          <a:stretch/>
        </p:blipFill>
        <p:spPr>
          <a:xfrm>
            <a:off x="1" y="10"/>
            <a:ext cx="6066502" cy="6857989"/>
          </a:xfrm>
          <a:prstGeom prst="rect">
            <a:avLst/>
          </a:prstGeom>
        </p:spPr>
      </p:pic>
      <p:sp>
        <p:nvSpPr>
          <p:cNvPr id="8" name="Text Placeholder 7"/>
          <p:cNvSpPr>
            <a:spLocks noGrp="1"/>
          </p:cNvSpPr>
          <p:nvPr>
            <p:ph type="body" sz="half" idx="2"/>
          </p:nvPr>
        </p:nvSpPr>
        <p:spPr>
          <a:xfrm>
            <a:off x="6400799" y="2578608"/>
            <a:ext cx="5299585" cy="3474086"/>
          </a:xfrm>
          <a:solidFill>
            <a:schemeClr val="bg1"/>
          </a:solidFill>
        </p:spPr>
        <p:txBody>
          <a:bodyPr vert="horz" lIns="91440" tIns="45720" rIns="91440" bIns="45720" rtlCol="0">
            <a:normAutofit/>
          </a:bodyPr>
          <a:lstStyle/>
          <a:p>
            <a:pPr indent="-182880">
              <a:lnSpc>
                <a:spcPct val="90000"/>
              </a:lnSpc>
              <a:buFont typeface="Wingdings" pitchFamily="2" charset="2"/>
              <a:buChar char="§"/>
            </a:pPr>
            <a:r>
              <a:rPr lang="en-US" sz="2000" b="1" dirty="0">
                <a:solidFill>
                  <a:schemeClr val="tx1"/>
                </a:solidFill>
              </a:rPr>
              <a:t>Objective</a:t>
            </a:r>
            <a:r>
              <a:rPr lang="en-US" sz="2000" dirty="0">
                <a:solidFill>
                  <a:schemeClr val="tx1"/>
                </a:solidFill>
              </a:rPr>
              <a:t>: Provides information about the performance of the entity over a period</a:t>
            </a:r>
          </a:p>
          <a:p>
            <a:pPr indent="-182880">
              <a:lnSpc>
                <a:spcPct val="90000"/>
              </a:lnSpc>
              <a:buFont typeface="Wingdings" pitchFamily="2" charset="2"/>
              <a:buChar char="§"/>
            </a:pPr>
            <a:r>
              <a:rPr lang="en-US" sz="2000" b="1" dirty="0">
                <a:solidFill>
                  <a:schemeClr val="tx1"/>
                </a:solidFill>
              </a:rPr>
              <a:t>Elements</a:t>
            </a:r>
            <a:r>
              <a:rPr lang="en-US" sz="2000" dirty="0">
                <a:solidFill>
                  <a:schemeClr val="tx1"/>
                </a:solidFill>
              </a:rPr>
              <a:t>: income and expenses   </a:t>
            </a:r>
          </a:p>
        </p:txBody>
      </p:sp>
      <p:sp>
        <p:nvSpPr>
          <p:cNvPr id="4" name="Footer Placeholder 3"/>
          <p:cNvSpPr>
            <a:spLocks noGrp="1"/>
          </p:cNvSpPr>
          <p:nvPr>
            <p:ph type="ftr" sz="quarter" idx="11"/>
          </p:nvPr>
        </p:nvSpPr>
        <p:spPr>
          <a:xfrm>
            <a:off x="612560" y="6272784"/>
            <a:ext cx="5213152"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Prepared by A. Essel-Anderson</a:t>
            </a:r>
          </a:p>
        </p:txBody>
      </p:sp>
      <p:sp>
        <p:nvSpPr>
          <p:cNvPr id="3" name="Date Placeholder 2"/>
          <p:cNvSpPr>
            <a:spLocks noGrp="1"/>
          </p:cNvSpPr>
          <p:nvPr>
            <p:ph type="dt" sz="half" idx="10"/>
          </p:nvPr>
        </p:nvSpPr>
        <p:spPr>
          <a:xfrm>
            <a:off x="7964424" y="6272784"/>
            <a:ext cx="3273552" cy="365125"/>
          </a:xfrm>
        </p:spPr>
        <p:txBody>
          <a:bodyPr vert="horz" lIns="91440" tIns="45720" rIns="91440" bIns="45720" rtlCol="0" anchor="ctr">
            <a:normAutofit/>
          </a:bodyPr>
          <a:lstStyle/>
          <a:p>
            <a:pPr>
              <a:spcAft>
                <a:spcPts val="600"/>
              </a:spcAft>
            </a:pPr>
            <a:r>
              <a:rPr lang="en-US"/>
              <a:t>Jan 2021</a:t>
            </a:r>
          </a:p>
        </p:txBody>
      </p:sp>
      <p:grpSp>
        <p:nvGrpSpPr>
          <p:cNvPr id="25" name="Group 19">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FA9930F0-FD6D-4296-9909-78BD7E44CA55}" type="slidenum">
              <a:rPr lang="en-US" smtClean="0"/>
              <a:pPr>
                <a:spcAft>
                  <a:spcPts val="600"/>
                </a:spcAft>
              </a:pPr>
              <a:t>9</a:t>
            </a:fld>
            <a:endParaRPr lang="en-US"/>
          </a:p>
        </p:txBody>
      </p:sp>
    </p:spTree>
    <p:extLst>
      <p:ext uri="{BB962C8B-B14F-4D97-AF65-F5344CB8AC3E}">
        <p14:creationId xmlns:p14="http://schemas.microsoft.com/office/powerpoint/2010/main" val="39009519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55.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3195</TotalTime>
  <Words>2037</Words>
  <Application>Microsoft Macintosh PowerPoint</Application>
  <PresentationFormat>Widescreen</PresentationFormat>
  <Paragraphs>395</Paragraphs>
  <Slides>39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Calibri</vt:lpstr>
      <vt:lpstr>Rockwell</vt:lpstr>
      <vt:lpstr>Rockwell Condensed</vt:lpstr>
      <vt:lpstr>Rockwell Extra Bold</vt:lpstr>
      <vt:lpstr>Times New Roman</vt:lpstr>
      <vt:lpstr>Wingdings</vt:lpstr>
      <vt:lpstr>Wood Type</vt:lpstr>
      <vt:lpstr>Ashesi University department of business administration  BUSA 224: Finance for non-finance managers</vt:lpstr>
      <vt:lpstr>Financial Statements: Components, Users &amp; Elements</vt:lpstr>
      <vt:lpstr>Outline</vt:lpstr>
      <vt:lpstr>Learning Outcomes</vt:lpstr>
      <vt:lpstr>Components of financial statements </vt:lpstr>
      <vt:lpstr>Financial statements</vt:lpstr>
      <vt:lpstr>Classes of financial information</vt:lpstr>
      <vt:lpstr>Components of general-purpose financial statements </vt:lpstr>
      <vt:lpstr>Statement of comprehensive income</vt:lpstr>
      <vt:lpstr>Statement of financial position</vt:lpstr>
      <vt:lpstr>Statement of cash flows</vt:lpstr>
      <vt:lpstr>Statement of changes in equity</vt:lpstr>
      <vt:lpstr>Other reports published in the annual report</vt:lpstr>
      <vt:lpstr>Users and their information needs</vt:lpstr>
      <vt:lpstr>Users and their information needs </vt:lpstr>
      <vt:lpstr>Users and their information needs </vt:lpstr>
      <vt:lpstr>Qualities Required of Users</vt:lpstr>
      <vt:lpstr>Elements of financial statements </vt:lpstr>
      <vt:lpstr>Elements of financial statements </vt:lpstr>
      <vt:lpstr>Assets</vt:lpstr>
      <vt:lpstr>Assets</vt:lpstr>
      <vt:lpstr>Assets</vt:lpstr>
      <vt:lpstr>Assets</vt:lpstr>
      <vt:lpstr>Assets</vt:lpstr>
      <vt:lpstr>Liabilities </vt:lpstr>
      <vt:lpstr>Liabilities</vt:lpstr>
      <vt:lpstr>Liabilities </vt:lpstr>
      <vt:lpstr>Liabilities </vt:lpstr>
      <vt:lpstr>Liabilities</vt:lpstr>
      <vt:lpstr>Equity  (Net assets) </vt:lpstr>
      <vt:lpstr>Equity  (Net assets)</vt:lpstr>
      <vt:lpstr>Income </vt:lpstr>
      <vt:lpstr>Income </vt:lpstr>
      <vt:lpstr>Income </vt:lpstr>
      <vt:lpstr>Expenses </vt:lpstr>
      <vt:lpstr>Expenses </vt:lpstr>
      <vt:lpstr>Expenses </vt:lpstr>
      <vt:lpstr>Case Analysis</vt:lpstr>
      <vt:lpstr>Lecture on Financial Statements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BUSA224: Finance for non-finance managers _ Lecture Slides</dc:title>
  <dc:creator>Anthony Essel - Anderson</dc:creator>
  <cp:lastModifiedBy>Angela Azumah Alu</cp:lastModifiedBy>
  <cp:revision>37</cp:revision>
  <dcterms:created xsi:type="dcterms:W3CDTF">2021-01-31T20:36:50Z</dcterms:created>
  <dcterms:modified xsi:type="dcterms:W3CDTF">2023-02-06T11:23:13Z</dcterms:modified>
</cp:coreProperties>
</file>